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450"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3377877"/>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192360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05 ақпанға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ж. 04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ақпан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9-11,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06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05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06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13-15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ақпанда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15063637"/>
              </p:ext>
            </p:extLst>
          </p:nvPr>
        </p:nvGraphicFramePr>
        <p:xfrm>
          <a:off x="4887749" y="4178852"/>
          <a:ext cx="4781606" cy="120591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74284">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24647</TotalTime>
  <Words>546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4541</cp:revision>
  <cp:lastPrinted>2021-07-01T07:38:07Z</cp:lastPrinted>
  <dcterms:created xsi:type="dcterms:W3CDTF">2018-03-27T06:03:00Z</dcterms:created>
  <dcterms:modified xsi:type="dcterms:W3CDTF">2025-02-04T08:06:35Z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