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0321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466654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Небольшая облачность,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9-14, днем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Небольшая облачность, без осадков. Ветер северо-восточный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977071501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14590</TotalTime>
  <Words>572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3374</cp:revision>
  <cp:lastPrinted>2021-07-01T03:56:27Z</cp:lastPrinted>
  <dcterms:created xsi:type="dcterms:W3CDTF">2018-03-27T06:03:00Z</dcterms:created>
  <dcterms:modified xsi:type="dcterms:W3CDTF">2025-02-05T07:06:07Z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