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79614884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05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янва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87409880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05 февраля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06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 5-10 м/с. Температура воздуха ночью 2-4 мороза, днем 9-11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13994</TotalTime>
  <Words>617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3440</cp:revision>
  <cp:lastPrinted>2021-07-01T03:56:27Z</cp:lastPrinted>
  <dcterms:created xsi:type="dcterms:W3CDTF">2018-03-27T06:03:00Z</dcterms:created>
  <dcterms:modified xsi:type="dcterms:W3CDTF">2025-02-05T06:46:36Z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