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76956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северо-восточный 7-12 м/с. Температура воздуха ночью 17-19, днем 12-14 мороза.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21-23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55333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февраля, ночью 07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Предупреждение НМУ 1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40011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6183</cp:revision>
  <cp:lastPrinted>2021-11-30T05:55:24Z</cp:lastPrinted>
  <dcterms:created xsi:type="dcterms:W3CDTF">2018-03-27T06:03:00Z</dcterms:created>
  <dcterms:modified xsi:type="dcterms:W3CDTF">2025-02-05T06:32:56Z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