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156014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восточный, северо-восточный 9-14 м/с. Температура воздуха ночью 9-11, днем 5-7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135930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775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0.309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0.227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40623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5458</cp:revision>
  <cp:lastPrinted>2021-02-03T11:37:00Z</cp:lastPrinted>
  <dcterms:created xsi:type="dcterms:W3CDTF">2018-03-27T06:03:00Z</dcterms:created>
  <dcterms:modified xsi:type="dcterms:W3CDTF">2025-02-05T09:30:56Z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