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5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787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pPr algn="just">
              <a:buFont typeface="Arial" charset="0"/>
              <a:buNone/>
            </a:pPr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Ночью и утром туман, на 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 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около 0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696585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6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7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23522</TotalTime>
  <Words>796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5545</cp:revision>
  <cp:lastPrinted>2021-07-01T09:11:30Z</cp:lastPrinted>
  <dcterms:created xsi:type="dcterms:W3CDTF">2018-03-27T06:03:00Z</dcterms:created>
  <dcterms:modified xsi:type="dcterms:W3CDTF">2025-02-05T06:42:05Z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