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5757389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9-14, ночью и утром порывы 15-18 м/с. Температура воздуха ночью и днем 10-12 мороза.</a:t>
            </a:r>
          </a:p>
          <a:p>
            <a:pPr algn="just">
              <a:tabLst>
                <a:tab pos="3411538" algn="l"/>
              </a:tabLst>
            </a:pPr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07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Температура воздуха ночью 18-20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227178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23025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4541</cp:revision>
  <cp:lastPrinted>2021-07-01T03:56:27Z</cp:lastPrinted>
  <dcterms:created xsi:type="dcterms:W3CDTF">2018-03-27T06:03:00Z</dcterms:created>
  <dcterms:modified xsi:type="dcterms:W3CDTF">2025-02-05T07:18:16Z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