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007662463"/>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36</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05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05</a:t>
            </a:r>
            <a:r>
              <a:rPr lang="kk-KZ" altLang="ru-RU" sz="1200" b="1" dirty="0" smtClean="0">
                <a:latin typeface="Times New Roman" panose="02020603050405020304" pitchFamily="18" charset="0"/>
                <a:cs typeface="Times New Roman" panose="02020603050405020304" pitchFamily="18" charset="0"/>
              </a:rPr>
              <a:t> ақпанға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168720000"/>
              </p:ext>
            </p:extLst>
          </p:nvPr>
        </p:nvGraphicFramePr>
        <p:xfrm>
          <a:off x="5013732" y="4257917"/>
          <a:ext cx="4691064" cy="2051403"/>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1</a:t>
                      </a: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a:t>
                      </a:r>
                      <a:r>
                        <a:rPr lang="en-US" sz="1000" dirty="0" smtClean="0">
                          <a:solidFill>
                            <a:schemeClr val="tx1"/>
                          </a:solidFill>
                          <a:latin typeface="Times New Roman" panose="02020603050405020304" pitchFamily="18" charset="0"/>
                          <a:cs typeface="Times New Roman" panose="02020603050405020304" pitchFamily="18" charset="0"/>
                        </a:rPr>
                        <a:t>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93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2</a:t>
                      </a: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14</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1,77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103</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r>
                        <a:rPr lang="ru-RU" sz="1000" dirty="0" smtClean="0">
                          <a:solidFill>
                            <a:schemeClr val="tx1"/>
                          </a:solidFill>
                          <a:latin typeface="Times New Roman" panose="02020603050405020304" pitchFamily="18" charset="0"/>
                          <a:cs typeface="Times New Roman" panose="02020603050405020304" pitchFamily="18" charset="0"/>
                        </a:rPr>
                        <a:t>52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06</a:t>
            </a:r>
            <a:r>
              <a:rPr lang="kk-KZ" altLang="ru-RU" sz="1200" b="1" dirty="0" smtClean="0">
                <a:latin typeface="Times New Roman" panose="02020603050405020304" pitchFamily="18" charset="0"/>
                <a:cs typeface="Times New Roman" panose="02020603050405020304" pitchFamily="18" charset="0"/>
              </a:rPr>
              <a:t> ақпанға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05 ақпаннан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06 ақпанға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жауын-шашынсыз болады. </a:t>
            </a:r>
            <a:r>
              <a:rPr lang="kk-KZ" sz="1100" dirty="0" smtClean="0">
                <a:latin typeface="Times New Roman" pitchFamily="18" charset="0"/>
                <a:cs typeface="Times New Roman" pitchFamily="18" charset="0"/>
              </a:rPr>
              <a:t>Шығыстан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5-10 </a:t>
            </a:r>
            <a:r>
              <a:rPr lang="kk-KZ" sz="1100" dirty="0" smtClean="0">
                <a:latin typeface="Times New Roman" pitchFamily="18" charset="0"/>
                <a:cs typeface="Times New Roman" pitchFamily="18" charset="0"/>
              </a:rPr>
              <a:t>м/с. Ауа температурасы түнде </a:t>
            </a:r>
            <a:r>
              <a:rPr lang="kk-KZ" sz="1100" dirty="0" smtClean="0">
                <a:latin typeface="Times New Roman" pitchFamily="18" charset="0"/>
                <a:cs typeface="Times New Roman" pitchFamily="18" charset="0"/>
              </a:rPr>
              <a:t>2-4 градус аяз,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9-11 </a:t>
            </a:r>
            <a:r>
              <a:rPr lang="kk-KZ" sz="1100" dirty="0" smtClean="0">
                <a:latin typeface="Times New Roman" pitchFamily="18" charset="0"/>
                <a:cs typeface="Times New Roman" pitchFamily="18" charset="0"/>
              </a:rPr>
              <a:t>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07 ақпанға</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2025 ж. 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0</a:t>
            </a:r>
            <a:r>
              <a:rPr lang="kk-KZ" altLang="ru-RU" sz="1200" b="1" dirty="0">
                <a:latin typeface="Times New Roman" pitchFamily="18" charset="0"/>
                <a:cs typeface="Times New Roman" pitchFamily="18" charset="0"/>
              </a:rPr>
              <a:t>6</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ақпаннан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07 ақпан</a:t>
            </a:r>
            <a:r>
              <a:rPr lang="ru-RU" altLang="ru-RU" sz="1200" b="1" dirty="0" err="1" smtClean="0">
                <a:latin typeface="Times New Roman" panose="02020603050405020304" pitchFamily="18" charset="0"/>
                <a:cs typeface="Times New Roman" panose="02020603050405020304" pitchFamily="18" charset="0"/>
              </a:rPr>
              <a:t>ға</a:t>
            </a:r>
            <a:r>
              <a:rPr 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Оңтүстік-шығыстан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5-10 </a:t>
            </a:r>
            <a:r>
              <a:rPr lang="kk-KZ" sz="1100" dirty="0" smtClean="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1-3 градус аяз </a:t>
            </a:r>
            <a:r>
              <a:rPr lang="kk-KZ" sz="1100" dirty="0" smtClean="0">
                <a:latin typeface="Times New Roman" pitchFamily="18" charset="0"/>
                <a:cs typeface="Times New Roman" pitchFamily="18" charset="0"/>
              </a:rPr>
              <a:t>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98761" y="2204864"/>
            <a:ext cx="4645546"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kk-KZ" sz="1100" dirty="0" smtClean="0">
                <a:solidFill>
                  <a:schemeClr val="tx1"/>
                </a:solidFill>
                <a:latin typeface="Times New Roman" panose="02020603050405020304" pitchFamily="18" charset="0"/>
                <a:cs typeface="Times New Roman" panose="02020603050405020304" pitchFamily="18" charset="0"/>
              </a:rPr>
              <a:t>0</a:t>
            </a:r>
            <a:r>
              <a:rPr lang="kk-KZ" sz="1100" dirty="0">
                <a:solidFill>
                  <a:schemeClr val="tx1"/>
                </a:solidFill>
                <a:latin typeface="Times New Roman" panose="02020603050405020304" pitchFamily="18" charset="0"/>
                <a:cs typeface="Times New Roman" panose="02020603050405020304" pitchFamily="18" charset="0"/>
              </a:rPr>
              <a:t>6</a:t>
            </a:r>
            <a:r>
              <a:rPr lang="kk-KZ"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ақпаннан, </a:t>
            </a:r>
            <a:r>
              <a:rPr lang="ru-RU" sz="1100" dirty="0" smtClean="0">
                <a:solidFill>
                  <a:schemeClr val="tx1"/>
                </a:solidFill>
                <a:latin typeface="Times New Roman" panose="02020603050405020304" pitchFamily="18" charset="0"/>
                <a:cs typeface="Times New Roman" panose="02020603050405020304" pitchFamily="18" charset="0"/>
              </a:rPr>
              <a:t>07 </a:t>
            </a:r>
            <a:r>
              <a:rPr lang="ru-RU" sz="1100" dirty="0" err="1" smtClean="0">
                <a:solidFill>
                  <a:schemeClr val="tx1"/>
                </a:solidFill>
                <a:latin typeface="Times New Roman" panose="02020603050405020304" pitchFamily="18" charset="0"/>
                <a:cs typeface="Times New Roman" panose="02020603050405020304" pitchFamily="18" charset="0"/>
              </a:rPr>
              <a:t>ақпанға қараған </a:t>
            </a:r>
            <a:r>
              <a:rPr lang="ru-RU" sz="11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Жарменова</a:t>
            </a:r>
            <a:r>
              <a:rPr lang="ru-RU" sz="1200" b="1" i="1" dirty="0" smtClean="0">
                <a:latin typeface="Times New Roman" panose="02020603050405020304" pitchFamily="18" charset="0"/>
                <a:cs typeface="Times New Roman" panose="02020603050405020304" pitchFamily="18" charset="0"/>
              </a:rPr>
              <a:t> Ж.А.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13949</TotalTime>
  <Words>576</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3544</cp:revision>
  <cp:lastPrinted>2021-07-01T03:56:27Z</cp:lastPrinted>
  <dcterms:created xsi:type="dcterms:W3CDTF">2018-03-27T06:03:00Z</dcterms:created>
  <dcterms:modified xsi:type="dcterms:W3CDTF">2025-02-05T06:49:04Z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