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90"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884662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06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05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Жел,</a:t>
            </a:r>
            <a:r>
              <a:rPr lang="kk-KZ" sz="1300" dirty="0">
                <a:effectLst/>
                <a:latin typeface="Times New Roman" panose="02020603050405020304" pitchFamily="18" charset="0"/>
                <a:ea typeface="Calibri" panose="020F0502020204030204" pitchFamily="34" charset="0"/>
              </a:rPr>
              <a:t>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температурасы түнде және </a:t>
            </a:r>
            <a:r>
              <a:rPr lang="kk-KZ" sz="1300" dirty="0">
                <a:latin typeface="Times New Roman" panose="02020603050405020304" pitchFamily="18" charset="0"/>
                <a:ea typeface="Calibri" panose="020F0502020204030204" pitchFamily="34" charset="0"/>
              </a:rPr>
              <a:t>күндіз </a:t>
            </a:r>
            <a:r>
              <a:rPr lang="kk-KZ" sz="1300" dirty="0">
                <a:effectLst/>
                <a:latin typeface="Times New Roman" panose="02020603050405020304" pitchFamily="18" charset="0"/>
                <a:ea typeface="Calibri" panose="020F0502020204030204" pitchFamily="34" charset="0"/>
              </a:rPr>
              <a:t>8-10 аяз, </a:t>
            </a:r>
            <a:r>
              <a:rPr lang="kk-KZ" sz="1300" dirty="0">
                <a:latin typeface="Times New Roman" panose="02020603050405020304" pitchFamily="18" charset="0"/>
                <a:ea typeface="Calibri" panose="020F0502020204030204" pitchFamily="34" charset="0"/>
              </a:rPr>
              <a:t>күндіз </a:t>
            </a:r>
            <a:r>
              <a:rPr lang="ru-RU" sz="1300" dirty="0" err="1">
                <a:solidFill>
                  <a:prstClr val="black"/>
                </a:solidFill>
                <a:latin typeface="Times New Roman" pitchFamily="18" charset="0"/>
                <a:cs typeface="Times New Roman" pitchFamily="18" charset="0"/>
              </a:rPr>
              <a:t>одан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әрі</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төмендеуі</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kk-KZ" sz="1300" dirty="0">
                <a:effectLst/>
                <a:latin typeface="Times New Roman" panose="02020603050405020304" pitchFamily="18" charset="0"/>
                <a:ea typeface="Calibri" panose="020F0502020204030204" pitchFamily="34" charset="0"/>
              </a:rPr>
              <a:t>.</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07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06 </a:t>
            </a:r>
            <a:r>
              <a:rPr lang="ru-RU" sz="1100" b="1" dirty="0" err="1">
                <a:solidFill>
                  <a:srgbClr val="000000"/>
                </a:solidFill>
                <a:latin typeface="Times New Roman" panose="02020603050405020304" pitchFamily="18" charset="0"/>
                <a:cs typeface="Times New Roman" panose="02020603050405020304" pitchFamily="18" charset="0"/>
              </a:rPr>
              <a:t>ақпанның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07 </a:t>
            </a:r>
            <a:r>
              <a:rPr lang="ru-RU" sz="1100" b="1" dirty="0" err="1">
                <a:solidFill>
                  <a:srgbClr val="000000"/>
                </a:solidFill>
                <a:latin typeface="Times New Roman" panose="02020603050405020304" pitchFamily="18" charset="0"/>
                <a:cs typeface="Times New Roman" panose="02020603050405020304" pitchFamily="18" charset="0"/>
              </a:rPr>
              <a:t>ақпанның</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2-7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19-21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05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634862331"/>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985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78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89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18006</TotalTime>
  <Words>576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3419</cp:revision>
  <cp:lastPrinted>2021-07-01T07:38:07Z</cp:lastPrinted>
  <dcterms:created xsi:type="dcterms:W3CDTF">2018-03-27T06:03:00Z</dcterms:created>
  <dcterms:modified xsi:type="dcterms:W3CDTF">2025-02-05T07:36:04Z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