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2067201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305250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06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06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Шығыстан жел соғады, күші 7-12 м/с. Ауа температурасы түнде 5-7 аяз, күндіз 0-2 жылы</a:t>
            </a:r>
            <a:r>
              <a:rPr lang="kk-KZ" sz="1200" kern="1400" dirty="0" smtClean="0">
                <a:latin typeface="Times New Roman"/>
                <a:ea typeface="Times New Roman"/>
              </a:rPr>
              <a:t>.</a:t>
            </a:r>
          </a:p>
          <a:p>
            <a:pPr algn="just" eaLnBrk="1" hangingPunct="1"/>
            <a:endParaRPr lang="kk-KZ" altLang="ru-RU" sz="1200" b="1" kern="1400" dirty="0">
              <a:latin typeface="Times New Roman"/>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a:t>
            </a:r>
            <a:r>
              <a:rPr lang="kk-KZ" sz="1200" dirty="0">
                <a:latin typeface="Times New Roman"/>
                <a:ea typeface="Times New Roman"/>
              </a:rPr>
              <a:t>, </a:t>
            </a:r>
            <a:r>
              <a:rPr lang="kk-KZ" sz="1200" dirty="0" smtClean="0">
                <a:latin typeface="Times New Roman"/>
                <a:ea typeface="Times New Roman"/>
              </a:rPr>
              <a:t>жауын-шашынсыз.</a:t>
            </a:r>
            <a:r>
              <a:rPr lang="kk-KZ" sz="1200" kern="1400" dirty="0">
                <a:latin typeface="Times New Roman"/>
                <a:ea typeface="Times New Roman"/>
              </a:rPr>
              <a:t> </a:t>
            </a:r>
            <a:r>
              <a:rPr lang="kk-KZ" sz="1200" kern="1400" dirty="0" smtClean="0">
                <a:latin typeface="Times New Roman"/>
                <a:ea typeface="Times New Roman"/>
              </a:rPr>
              <a:t>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6-8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Б</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25322</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4265</cp:revision>
  <cp:lastPrinted>2023-02-06T06:57:51Z</cp:lastPrinted>
  <dcterms:created xsi:type="dcterms:W3CDTF">2018-03-27T06:03:00Z</dcterms:created>
  <dcterms:modified xsi:type="dcterms:W3CDTF">2025-02-05T07:40:04Z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