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0165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Тұман.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4403922"/>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20819</TotalTime>
  <Words>650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2021-07-01T03:56:27Z</cp:lastPrinted>
  <dcterms:created xsi:type="dcterms:W3CDTF">2018-03-27T06:03:00Z</dcterms:created>
  <dcterms:modified xsi:type="dcterms:W3CDTF">2025-02-05T07:47:21Z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