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30901791"/>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036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5 ақпан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06 </a:t>
            </a:r>
            <a:r>
              <a:rPr lang="kk-KZ" altLang="ru-RU" sz="1200" b="1" dirty="0" smtClean="0">
                <a:latin typeface="Times New Roman" pitchFamily="18" charset="0"/>
                <a:cs typeface="Times New Roman" pitchFamily="18" charset="0"/>
              </a:rPr>
              <a:t>ақпанға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05 </a:t>
            </a:r>
            <a:r>
              <a:rPr lang="ru-RU" altLang="ru-RU" sz="1200" b="1" dirty="0" err="1" smtClean="0">
                <a:solidFill>
                  <a:srgbClr val="000000"/>
                </a:solidFill>
                <a:latin typeface="Times New Roman" pitchFamily="18" charset="0"/>
                <a:cs typeface="Times New Roman" pitchFamily="18" charset="0"/>
              </a:rPr>
              <a:t>ақпан</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06 </a:t>
            </a:r>
            <a:r>
              <a:rPr lang="ru-RU" altLang="ru-RU" sz="1200" b="1" dirty="0" err="1" smtClean="0">
                <a:solidFill>
                  <a:srgbClr val="000000"/>
                </a:solidFill>
                <a:latin typeface="Times New Roman" pitchFamily="18" charset="0"/>
                <a:cs typeface="Times New Roman" pitchFamily="18" charset="0"/>
              </a:rPr>
              <a:t>ақпан</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К</a:t>
            </a:r>
            <a:r>
              <a:rPr lang="kk-KZ" sz="1200" dirty="0" smtClean="0">
                <a:latin typeface="Times New Roman" panose="02020603050405020304" pitchFamily="18" charset="0"/>
                <a:cs typeface="Times New Roman" panose="02020603050405020304" pitchFamily="18" charset="0"/>
              </a:rPr>
              <a:t>өшпелі </a:t>
            </a:r>
            <a:r>
              <a:rPr lang="kk-KZ" sz="1200" dirty="0">
                <a:latin typeface="Times New Roman" panose="02020603050405020304" pitchFamily="18" charset="0"/>
                <a:cs typeface="Times New Roman" panose="02020603050405020304" pitchFamily="18" charset="0"/>
              </a:rPr>
              <a:t>бұлтты, жауын-шашысыз. </a:t>
            </a:r>
            <a:r>
              <a:rPr lang="kk-KZ" sz="1200" dirty="0" smtClean="0">
                <a:latin typeface="Times New Roman" panose="02020603050405020304" pitchFamily="18" charset="0"/>
                <a:cs typeface="Times New Roman" panose="02020603050405020304" pitchFamily="18" charset="0"/>
              </a:rPr>
              <a:t>Шығыстан, солтүстік-шығыстан </a:t>
            </a:r>
            <a:r>
              <a:rPr lang="kk-KZ" sz="1200" dirty="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9-14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9-11 градус аяз</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күндіз 5-7 градус суық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07 </a:t>
            </a:r>
            <a:r>
              <a:rPr lang="kk-KZ" altLang="ru-RU" sz="1200" b="1" dirty="0" smtClean="0">
                <a:solidFill>
                  <a:srgbClr val="000000"/>
                </a:solidFill>
                <a:latin typeface="Times New Roman" pitchFamily="18" charset="0"/>
                <a:cs typeface="Times New Roman" pitchFamily="18" charset="0"/>
              </a:rPr>
              <a:t>ақпанда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06 </a:t>
            </a:r>
            <a:r>
              <a:rPr lang="ru-RU" sz="1200" b="1" dirty="0" err="1" smtClean="0">
                <a:solidFill>
                  <a:srgbClr val="000000"/>
                </a:solidFill>
                <a:latin typeface="Times New Roman" pitchFamily="18" charset="0"/>
                <a:cs typeface="Times New Roman" pitchFamily="18" charset="0"/>
              </a:rPr>
              <a:t>ақпан</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07</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ақпан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Көшпелі </a:t>
            </a:r>
            <a:r>
              <a:rPr lang="kk-KZ" sz="1200" dirty="0"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a:t>
            </a:r>
            <a:r>
              <a:rPr lang="ru-RU" sz="1200" dirty="0" err="1" smtClean="0">
                <a:latin typeface="Times New Roman" panose="02020603050405020304" pitchFamily="18" charset="0"/>
                <a:cs typeface="Times New Roman" panose="02020603050405020304" pitchFamily="18" charset="0"/>
              </a:rPr>
              <a:t>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5-10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9-11 градус </a:t>
            </a:r>
            <a:r>
              <a:rPr lang="ru-RU" sz="1200" dirty="0" err="1" smtClean="0">
                <a:latin typeface="Times New Roman" panose="02020603050405020304" pitchFamily="18" charset="0"/>
                <a:cs typeface="Times New Roman" panose="02020603050405020304" pitchFamily="18" charset="0"/>
              </a:rPr>
              <a:t>суық</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17949325"/>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775</a:t>
                      </a:r>
                      <a:endPar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0.155</a:t>
                      </a:r>
                      <a:endPar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62</a:t>
                      </a:r>
                      <a:endPar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0.309</a:t>
                      </a:r>
                      <a:endPar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91</a:t>
                      </a:r>
                      <a:endPar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0.227</a:t>
                      </a:r>
                      <a:endPar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0.150</a:t>
                      </a:r>
                      <a:endPar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ақпандағы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7294" y="2173900"/>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2025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06 </a:t>
            </a:r>
            <a:r>
              <a:rPr lang="kk-KZ" sz="1200" dirty="0" smtClean="0">
                <a:solidFill>
                  <a:schemeClr val="tx1"/>
                </a:solidFill>
                <a:latin typeface="Times New Roman" panose="02020603050405020304" pitchFamily="18" charset="0"/>
                <a:cs typeface="Times New Roman" panose="02020603050405020304" pitchFamily="18" charset="0"/>
              </a:rPr>
              <a:t>ақпанда, </a:t>
            </a:r>
            <a:r>
              <a:rPr lang="kk-KZ" sz="1200" dirty="0" smtClean="0">
                <a:solidFill>
                  <a:schemeClr val="tx1"/>
                </a:solidFill>
                <a:latin typeface="Times New Roman" panose="02020603050405020304" pitchFamily="18" charset="0"/>
                <a:cs typeface="Times New Roman" panose="02020603050405020304" pitchFamily="18" charset="0"/>
              </a:rPr>
              <a:t>07 </a:t>
            </a:r>
            <a:r>
              <a:rPr lang="kk-KZ" sz="1200" dirty="0" smtClean="0">
                <a:solidFill>
                  <a:schemeClr val="tx1"/>
                </a:solidFill>
                <a:latin typeface="Times New Roman" panose="02020603050405020304" pitchFamily="18" charset="0"/>
                <a:cs typeface="Times New Roman" panose="02020603050405020304" pitchFamily="18" charset="0"/>
              </a:rPr>
              <a:t>ақпан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21678</TotalTime>
  <Words>517</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Yu Gothic UI Semibold</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5290</cp:revision>
  <cp:lastPrinted>2021-07-01T07:38:07Z</cp:lastPrinted>
  <dcterms:created xsi:type="dcterms:W3CDTF">2018-03-27T06:03:00Z</dcterms:created>
  <dcterms:modified xsi:type="dcterms:W3CDTF">2025-02-05T09:32:43Z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