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06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05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06</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Ауа температурасы түнде қатты аяз </a:t>
            </a:r>
            <a:r>
              <a:rPr lang="kk-KZ" sz="1200" dirty="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күндіз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аяз.</a:t>
            </a:r>
          </a:p>
          <a:p>
            <a:pPr algn="ctr"/>
            <a:r>
              <a:rPr lang="kk-KZ" altLang="ru-RU" sz="1200" b="1" dirty="0" smtClean="0">
                <a:latin typeface="Times New Roman" pitchFamily="18" charset="0"/>
                <a:ea typeface="Times New Roman KZ" pitchFamily="18" charset="0"/>
                <a:cs typeface="Times New Roman" pitchFamily="18" charset="0"/>
              </a:rPr>
              <a:t>07 ақпанға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06 </a:t>
            </a:r>
            <a:r>
              <a:rPr lang="ru-RU" sz="1050" b="1" dirty="0" err="1" smtClean="0">
                <a:latin typeface="Times New Roman" pitchFamily="18" charset="0"/>
                <a:ea typeface="Times New Roman KZ" pitchFamily="18" charset="0"/>
                <a:cs typeface="Times New Roman" pitchFamily="18" charset="0"/>
              </a:rPr>
              <a:t>ақпан</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07 а</a:t>
            </a:r>
            <a:r>
              <a:rPr lang="kk-KZ" altLang="ru-RU" sz="1050" b="1" dirty="0" smtClean="0">
                <a:latin typeface="Times New Roman" pitchFamily="18" charset="0"/>
                <a:ea typeface="Times New Roman KZ" pitchFamily="18" charset="0"/>
                <a:cs typeface="Times New Roman" pitchFamily="18" charset="0"/>
              </a:rPr>
              <a:t>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dirty="0" smtClean="0">
                <a:solidFill>
                  <a:schemeClr val="tx1"/>
                </a:solidFill>
                <a:latin typeface="Times New Roman" panose="02020603050405020304" pitchFamily="18" charset="0"/>
                <a:cs typeface="Times New Roman" panose="02020603050405020304" pitchFamily="18" charset="0"/>
              </a:rPr>
              <a:t>, 07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20538</TotalTime>
  <Words>540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4791</cp:revision>
  <cp:lastPrinted>2021-07-01T03:56:27Z</cp:lastPrinted>
  <dcterms:created xsi:type="dcterms:W3CDTF">2018-03-27T06:03:00Z</dcterms:created>
  <dcterms:modified xsi:type="dcterms:W3CDTF">2025-02-05T07:38:48Z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