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7970" autoAdjust="0"/>
    <p:restoredTop sz="99474" autoAdjust="0"/>
  </p:normalViewPr>
  <p:slideViewPr>
    <p:cSldViewPr showGuides="1">
      <p:cViewPr>
        <p:scale>
          <a:sx n="150" d="100"/>
          <a:sy n="150" d="100"/>
        </p:scale>
        <p:origin x="-1014" y="1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51896542"/>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36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05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ақпан</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xmlns=""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05 </a:t>
            </a:r>
            <a:r>
              <a:rPr lang="ru-RU" altLang="ru-RU" sz="1200" b="1" dirty="0" err="1" smtClean="0">
                <a:latin typeface="Times New Roman" panose="02020603050405020304" pitchFamily="18" charset="0"/>
                <a:cs typeface="Times New Roman" panose="02020603050405020304" pitchFamily="18" charset="0"/>
              </a:rPr>
              <a:t>ақпан</a:t>
            </a:r>
            <a:endParaRPr lang="ru-RU" altLang="ru-RU" sz="14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009904853"/>
              </p:ext>
            </p:extLst>
          </p:nvPr>
        </p:nvGraphicFramePr>
        <p:xfrm>
          <a:off x="5021088" y="4155260"/>
          <a:ext cx="4612432" cy="2143796"/>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xmlns="" val="3583770891"/>
                    </a:ext>
                  </a:extLst>
                </a:gridCol>
                <a:gridCol w="1967104">
                  <a:extLst>
                    <a:ext uri="{9D8B030D-6E8A-4147-A177-3AD203B41FA5}">
                      <a16:colId xmlns:a16="http://schemas.microsoft.com/office/drawing/2014/main" xmlns="" val="1276116030"/>
                    </a:ext>
                  </a:extLst>
                </a:gridCol>
                <a:gridCol w="1368152">
                  <a:extLst>
                    <a:ext uri="{9D8B030D-6E8A-4147-A177-3AD203B41FA5}">
                      <a16:colId xmlns:a16="http://schemas.microsoft.com/office/drawing/2014/main" xmlns=""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1032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0.206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0.067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546145712"/>
                  </a:ext>
                </a:extLst>
              </a:tr>
            </a:tbl>
          </a:graphicData>
        </a:graphic>
      </p:graphicFrame>
      <p:sp>
        <p:nvSpPr>
          <p:cNvPr id="16" name="Прямоугольник 15"/>
          <p:cNvSpPr/>
          <p:nvPr/>
        </p:nvSpPr>
        <p:spPr>
          <a:xfrm>
            <a:off x="5001423" y="182843"/>
            <a:ext cx="4717371" cy="2062103"/>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06 </a:t>
            </a:r>
            <a:r>
              <a:rPr lang="kk-KZ" altLang="ru-RU" sz="1200" b="1" dirty="0" smtClean="0">
                <a:latin typeface="Times New Roman" panose="02020603050405020304" pitchFamily="18" charset="0"/>
                <a:cs typeface="Times New Roman" panose="02020603050405020304" pitchFamily="18" charset="0"/>
              </a:rPr>
              <a:t>ақпан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smtClean="0">
                <a:latin typeface="Times New Roman" panose="02020603050405020304" pitchFamily="18" charset="0"/>
                <a:cs typeface="Times New Roman" panose="02020603050405020304" pitchFamily="18" charset="0"/>
              </a:rPr>
              <a:t>05 </a:t>
            </a:r>
            <a:r>
              <a:rPr lang="kk-KZ" altLang="ru-RU" sz="1200" b="1" dirty="0" smtClean="0">
                <a:latin typeface="Times New Roman" panose="02020603050405020304" pitchFamily="18" charset="0"/>
                <a:cs typeface="Times New Roman" panose="02020603050405020304" pitchFamily="18" charset="0"/>
              </a:rPr>
              <a:t>ақпан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a:latin typeface="Times New Roman" panose="02020603050405020304" pitchFamily="18" charset="0"/>
                <a:cs typeface="Times New Roman" panose="02020603050405020304" pitchFamily="18" charset="0"/>
              </a:rPr>
              <a:t>с. </a:t>
            </a:r>
            <a:r>
              <a:rPr lang="ru-RU" altLang="ru-RU" sz="1200" b="1" dirty="0" err="1">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06 </a:t>
            </a:r>
            <a:r>
              <a:rPr lang="kk-KZ" sz="1200" b="1" dirty="0" smtClean="0">
                <a:solidFill>
                  <a:srgbClr val="000000"/>
                </a:solidFill>
                <a:latin typeface="Times New Roman" panose="02020603050405020304" pitchFamily="18" charset="0"/>
                <a:cs typeface="Times New Roman" panose="02020603050405020304" pitchFamily="18" charset="0"/>
                <a:sym typeface="+mn-ea"/>
              </a:rPr>
              <a:t>ақпан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indent="144000" algn="just"/>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бұлтты</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жауын-шашынсыз.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Жел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шығыстан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соғады, күші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9-14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м/с. Ауа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температурасы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түнде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10-12,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күндіз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3-5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градус аяз.</a:t>
            </a:r>
            <a:endParaRPr lang="ru-RU" sz="1200" b="1" dirty="0">
              <a:solidFill>
                <a:srgbClr val="000000"/>
              </a:solidFill>
              <a:latin typeface="Times New Roman" pitchFamily="18" charset="0"/>
              <a:cs typeface="Times New Roman" pitchFamily="18" charset="0"/>
              <a:sym typeface="+mn-ea"/>
            </a:endParaRPr>
          </a:p>
          <a:p>
            <a:pPr lvl="0" indent="144000" algn="ctr"/>
            <a:endParaRPr lang="ru-RU" sz="1200" b="1" dirty="0" smtClean="0">
              <a:solidFill>
                <a:srgbClr val="000000"/>
              </a:solidFill>
              <a:latin typeface="Times New Roman" pitchFamily="18" charset="0"/>
              <a:cs typeface="Times New Roman" pitchFamily="18" charset="0"/>
              <a:sym typeface="+mn-ea"/>
            </a:endParaRPr>
          </a:p>
          <a:p>
            <a:pPr lvl="0" indent="144000" algn="ctr"/>
            <a:r>
              <a:rPr lang="ru-RU" sz="1200" b="1" dirty="0" smtClean="0">
                <a:solidFill>
                  <a:srgbClr val="000000"/>
                </a:solidFill>
                <a:latin typeface="Times New Roman" pitchFamily="18" charset="0"/>
                <a:cs typeface="Times New Roman" pitchFamily="18" charset="0"/>
                <a:sym typeface="+mn-ea"/>
              </a:rPr>
              <a:t>07 </a:t>
            </a:r>
            <a:r>
              <a:rPr lang="ru-RU" sz="1200" b="1" dirty="0" err="1" smtClean="0">
                <a:solidFill>
                  <a:srgbClr val="000000"/>
                </a:solidFill>
                <a:latin typeface="Times New Roman" pitchFamily="18" charset="0"/>
                <a:cs typeface="Times New Roman" pitchFamily="18" charset="0"/>
                <a:sym typeface="+mn-ea"/>
              </a:rPr>
              <a:t>ақпан</a:t>
            </a:r>
            <a:r>
              <a:rPr lang="ru-RU" sz="1200" b="1" dirty="0" smtClean="0">
                <a:solidFill>
                  <a:srgbClr val="000000"/>
                </a:solidFill>
                <a:latin typeface="Times New Roman" pitchFamily="18" charset="0"/>
                <a:cs typeface="Times New Roman" pitchFamily="18" charset="0"/>
                <a:sym typeface="+mn-ea"/>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200" b="1" dirty="0" smtClean="0">
                <a:solidFill>
                  <a:srgbClr val="000000"/>
                </a:solidFill>
                <a:latin typeface="Times New Roman" panose="02020603050405020304" pitchFamily="18" charset="0"/>
                <a:cs typeface="Times New Roman" panose="02020603050405020304" pitchFamily="18" charset="0"/>
                <a:sym typeface="+mn-ea"/>
              </a:rPr>
              <a:t>06 </a:t>
            </a:r>
            <a:r>
              <a:rPr lang="kk-KZ" sz="1200" b="1" dirty="0" smtClean="0">
                <a:solidFill>
                  <a:srgbClr val="000000"/>
                </a:solidFill>
                <a:latin typeface="Times New Roman" panose="02020603050405020304" pitchFamily="18" charset="0"/>
                <a:cs typeface="Times New Roman" panose="02020603050405020304" pitchFamily="18" charset="0"/>
                <a:sym typeface="+mn-ea"/>
              </a:rPr>
              <a:t>ақпан</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20 </a:t>
            </a:r>
            <a:r>
              <a:rPr lang="ru-RU" sz="1200" b="1" dirty="0">
                <a:solidFill>
                  <a:srgbClr val="000000"/>
                </a:solidFill>
                <a:latin typeface="Times New Roman" panose="02020603050405020304" pitchFamily="18" charset="0"/>
                <a:cs typeface="Times New Roman" panose="02020603050405020304" pitchFamily="18" charset="0"/>
              </a:rPr>
              <a:t>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07 </a:t>
            </a:r>
            <a:r>
              <a:rPr lang="ru-RU" sz="1200" b="1" dirty="0" err="1">
                <a:solidFill>
                  <a:srgbClr val="000000"/>
                </a:solidFill>
                <a:latin typeface="Times New Roman" panose="02020603050405020304" pitchFamily="18" charset="0"/>
                <a:cs typeface="Times New Roman" panose="02020603050405020304" pitchFamily="18" charset="0"/>
                <a:sym typeface="+mn-ea"/>
              </a:rPr>
              <a:t>ақпан</a:t>
            </a:r>
            <a:r>
              <a:rPr lang="ru-RU" sz="1200" b="1" dirty="0">
                <a:solidFill>
                  <a:srgbClr val="000000"/>
                </a:solidFill>
                <a:latin typeface="Times New Roman" panose="02020603050405020304" pitchFamily="18" charset="0"/>
                <a:cs typeface="Times New Roman" panose="02020603050405020304" pitchFamily="18" charset="0"/>
                <a:sym typeface="+mn-ea"/>
              </a:rPr>
              <a:t> 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144000" algn="just"/>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бұлтты, жауын-шашынсыз. </a:t>
            </a:r>
            <a:r>
              <a:rPr lang="kk-KZ" sz="1100" dirty="0" smtClean="0">
                <a:latin typeface="Times New Roman" panose="02020603050405020304" pitchFamily="18" charset="0"/>
                <a:cs typeface="Times New Roman" panose="02020603050405020304" pitchFamily="18" charset="0"/>
              </a:rPr>
              <a:t>Жел шығыстан соғады, күші </a:t>
            </a:r>
            <a:r>
              <a:rPr lang="kk-KZ" sz="1100" dirty="0" smtClean="0">
                <a:latin typeface="Times New Roman" panose="02020603050405020304" pitchFamily="18" charset="0"/>
                <a:cs typeface="Times New Roman" panose="02020603050405020304" pitchFamily="18" charset="0"/>
              </a:rPr>
              <a:t>5-10 </a:t>
            </a:r>
            <a:r>
              <a:rPr lang="kk-KZ" sz="1100" dirty="0" smtClean="0">
                <a:latin typeface="Times New Roman" panose="02020603050405020304" pitchFamily="18" charset="0"/>
                <a:cs typeface="Times New Roman" panose="02020603050405020304" pitchFamily="18" charset="0"/>
              </a:rPr>
              <a:t>м/с</a:t>
            </a:r>
            <a:r>
              <a:rPr lang="kk-KZ" sz="1100" dirty="0">
                <a:latin typeface="Times New Roman" panose="02020603050405020304" pitchFamily="18" charset="0"/>
                <a:cs typeface="Times New Roman" panose="02020603050405020304"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5-7 </a:t>
            </a:r>
            <a:r>
              <a:rPr lang="ru-RU" sz="1100" dirty="0" smtClean="0">
                <a:latin typeface="Times New Roman" pitchFamily="18" charset="0"/>
                <a:cs typeface="Times New Roman" pitchFamily="18" charset="0"/>
              </a:rPr>
              <a:t>градус </a:t>
            </a:r>
            <a:r>
              <a:rPr lang="ru-RU" sz="1100" dirty="0" err="1" smtClean="0">
                <a:latin typeface="Times New Roman" pitchFamily="18" charset="0"/>
                <a:cs typeface="Times New Roman" pitchFamily="18" charset="0"/>
              </a:rPr>
              <a:t>аяз</a:t>
            </a:r>
            <a:r>
              <a:rPr lang="kk-KZ" sz="1100" dirty="0" smtClean="0">
                <a:latin typeface="Times New Roman" pitchFamily="18" charset="0"/>
                <a:cs typeface="Times New Roman" pitchFamily="18" charset="0"/>
              </a:rPr>
              <a:t>.</a:t>
            </a:r>
            <a:endParaRPr lang="ru-RU" sz="1100" dirty="0">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5001423" y="2446048"/>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06 </a:t>
            </a:r>
            <a:r>
              <a:rPr lang="kk-KZ" sz="1100" b="1" dirty="0" smtClean="0">
                <a:solidFill>
                  <a:srgbClr val="000000"/>
                </a:solidFill>
                <a:latin typeface="Times New Roman" panose="02020603050405020304" pitchFamily="18" charset="0"/>
                <a:cs typeface="Times New Roman" panose="02020603050405020304" pitchFamily="18" charset="0"/>
                <a:sym typeface="+mn-ea"/>
              </a:rPr>
              <a:t>қаңтар</a:t>
            </a:r>
            <a:r>
              <a:rPr lang="kk-KZ" altLang="ru-RU" sz="1100" b="1" dirty="0" smtClean="0">
                <a:solidFill>
                  <a:prstClr val="black"/>
                </a:solidFill>
                <a:latin typeface="Times New Roman" panose="02020603050405020304" pitchFamily="18" charset="0"/>
                <a:cs typeface="Times New Roman" panose="02020603050405020304" pitchFamily="18" charset="0"/>
              </a:rPr>
              <a:t> </a:t>
            </a:r>
            <a:r>
              <a:rPr lang="kk-KZ" sz="1100" dirty="0" smtClean="0">
                <a:solidFill>
                  <a:schemeClr val="tx1"/>
                </a:solidFill>
                <a:latin typeface="Times New Roman" panose="02020603050405020304" pitchFamily="18" charset="0"/>
                <a:cs typeface="Times New Roman" panose="02020603050405020304" pitchFamily="18" charset="0"/>
              </a:rPr>
              <a:t>тәулік </a:t>
            </a:r>
            <a:r>
              <a:rPr lang="kk-KZ" sz="1100" dirty="0">
                <a:solidFill>
                  <a:schemeClr val="tx1"/>
                </a:solidFill>
                <a:latin typeface="Times New Roman" panose="02020603050405020304" pitchFamily="18" charset="0"/>
                <a:cs typeface="Times New Roman" panose="02020603050405020304" pitchFamily="18" charset="0"/>
              </a:rPr>
              <a:t>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07 </a:t>
            </a:r>
            <a:r>
              <a:rPr lang="ru-RU" sz="1100" b="1" dirty="0" err="1" smtClean="0">
                <a:solidFill>
                  <a:schemeClr val="tx1"/>
                </a:solidFill>
                <a:latin typeface="Times New Roman" panose="02020603050405020304" pitchFamily="18" charset="0"/>
                <a:cs typeface="Times New Roman" panose="02020603050405020304" pitchFamily="18" charset="0"/>
              </a:rPr>
              <a:t>ақпан</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сейілуіне</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төмендеуі </a:t>
            </a:r>
            <a:r>
              <a:rPr lang="kk-KZ" sz="1100" dirty="0">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8030"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err="1" smtClean="0">
                <a:solidFill>
                  <a:srgbClr val="000000"/>
                </a:solidFill>
                <a:latin typeface="Times New Roman" panose="02020603050405020304" pitchFamily="18" charset="0"/>
                <a:cs typeface="Times New Roman" panose="02020603050405020304" pitchFamily="18" charset="0"/>
              </a:rPr>
              <a:t>Тулепов</a:t>
            </a:r>
            <a:r>
              <a:rPr lang="ru-RU" altLang="ru-RU" sz="1200" b="1" i="1" dirty="0" smtClean="0">
                <a:solidFill>
                  <a:srgbClr val="000000"/>
                </a:solidFill>
                <a:latin typeface="Times New Roman" panose="02020603050405020304" pitchFamily="18" charset="0"/>
                <a:cs typeface="Times New Roman" panose="02020603050405020304" pitchFamily="18" charset="0"/>
              </a:rPr>
              <a:t> Л.</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xmlns="" val="20000"/>
                    </a:ext>
                  </a:extLst>
                </a:gridCol>
                <a:gridCol w="3362889">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30054</TotalTime>
  <Words>561</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5875</cp:revision>
  <cp:lastPrinted>2021-07-01T03:56:27Z</cp:lastPrinted>
  <dcterms:created xsi:type="dcterms:W3CDTF">2018-03-27T06:03:00Z</dcterms:created>
  <dcterms:modified xsi:type="dcterms:W3CDTF">2025-02-05T07:21:47Z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