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78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25355871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07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небольшой снег.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Туман.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северо-восточный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16-18, днем 9-11 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08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07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08 февраля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небольшой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снег. Ветер с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08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17922</TotalTime>
  <Words>588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6136</cp:revision>
  <cp:lastPrinted>2021-07-01T03:56:27Z</cp:lastPrinted>
  <dcterms:created xsi:type="dcterms:W3CDTF">2018-03-27T06:03:00Z</dcterms:created>
  <dcterms:modified xsi:type="dcterms:W3CDTF">2025-02-06T07:21:03Z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