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204" y="12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575738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06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18-20, днем 12-14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07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08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низовая метель. Ветер северо-восточный 9-14 м/с. Температура воздуха ночью 26-28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136059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23030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4544</cp:revision>
  <cp:lastPrinted>2021-07-01T03:56:27Z</cp:lastPrinted>
  <dcterms:created xsi:type="dcterms:W3CDTF">2018-03-27T06:03:00Z</dcterms:created>
  <dcterms:modified xsi:type="dcterms:W3CDTF">2025-02-06T08:24:05Z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