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CB2751B-6FF7-4847-A940-13282482EA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002007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68DCD-1D9B-4EE8-B429-799AC4761C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3D14EF-1205-457A-898E-033BDDE429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3830E-52C8-4122-AE9E-0D0CA36270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CB7EC-BF67-4833-AFCD-1F0A6161FC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38DC0-64CD-4296-A506-79A3FDB310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3C630-663E-41A4-B2AB-B56ABA1E94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2DD66-F45E-4738-AC12-1EFA56E4AC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A42E-DDB7-4C0B-B58C-9560D6A7F0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79499-AA82-4F49-97F9-1ED0706432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0033B-08D4-41A8-9C7A-E153383C0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ED150-C04D-4426-9150-DA3A7EC95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6871ED-6E39-4F64-8AB8-B15B3CACD9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</a:t>
            </a: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6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27000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</a:p>
          <a:p>
            <a:pPr algn="just">
              <a:buFont typeface="Arial" charset="0"/>
              <a:buNone/>
            </a:pPr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На </a:t>
            </a:r>
            <a:r>
              <a:rPr lang="ru-RU" sz="1100" dirty="0">
                <a:solidFill>
                  <a:schemeClr val="tx1"/>
                </a:solidFill>
              </a:rPr>
              <a:t>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 мороза,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1-3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Временами </a:t>
            </a:r>
            <a:r>
              <a:rPr lang="kk-KZ" sz="1100" dirty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6-8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644163"/>
              </p:ext>
            </p:extLst>
          </p:nvPr>
        </p:nvGraphicFramePr>
        <p:xfrm>
          <a:off x="4818063" y="4046538"/>
          <a:ext cx="4937125" cy="211899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февраля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06 февраля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23526</TotalTime>
  <Words>781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5548</cp:revision>
  <cp:lastPrinted>2021-07-01T09:11:30Z</cp:lastPrinted>
  <dcterms:created xsi:type="dcterms:W3CDTF">2018-03-27T06:03:00Z</dcterms:created>
  <dcterms:modified xsi:type="dcterms:W3CDTF">2025-02-06T06:18:13Z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