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607602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ночью 15-17, днем 8-10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14-16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1339978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,379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25425</TotalTime>
  <Words>588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4513</cp:revision>
  <cp:lastPrinted>2021-07-01T03:56:27Z</cp:lastPrinted>
  <dcterms:created xsi:type="dcterms:W3CDTF">2018-03-27T06:03:00Z</dcterms:created>
  <dcterms:modified xsi:type="dcterms:W3CDTF">2025-02-06T07:44:39Z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