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796148846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янва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387409880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восточный 5-10 м/с. Температура воздуха ночью 2-4 мороза,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 второй половине ночи дождь.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13996</TotalTime>
  <Words>620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3443</cp:revision>
  <cp:lastPrinted>2021-07-01T03:56:27Z</cp:lastPrinted>
  <dcterms:created xsi:type="dcterms:W3CDTF">2018-03-27T06:03:00Z</dcterms:created>
  <dcterms:modified xsi:type="dcterms:W3CDTF">2025-02-06T07:24:27Z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