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14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341419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северо-восточный 3-8 м/с. Температура воздуха ночью 1</a:t>
            </a:r>
            <a:r>
              <a:rPr lang="en-US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8-20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, днем 13-15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мороза.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ru-RU" sz="1000" dirty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08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северо-восточный 3-8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    Температура 19-21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906983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февраля, ночью 08 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Предупреждение НМУ 1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40133</TotalTime>
  <Words>652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6189</cp:revision>
  <cp:lastPrinted>2021-11-30T05:55:24Z</cp:lastPrinted>
  <dcterms:created xsi:type="dcterms:W3CDTF">2018-03-27T06:03:00Z</dcterms:created>
  <dcterms:modified xsi:type="dcterms:W3CDTF">2025-02-06T07:14:23Z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