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0167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февраля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февраля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64675" y="203225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 2025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381668"/>
              </p:ext>
            </p:extLst>
          </p:nvPr>
        </p:nvGraphicFramePr>
        <p:xfrm>
          <a:off x="4995612" y="3832949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22445</TotalTime>
  <Words>703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3441</cp:revision>
  <cp:lastPrinted>2021-10-18T15:52:53Z</cp:lastPrinted>
  <dcterms:created xsi:type="dcterms:W3CDTF">2018-03-27T06:03:00Z</dcterms:created>
  <dcterms:modified xsi:type="dcterms:W3CDTF">2025-02-06T08:22:20Z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