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8397757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037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 февраля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66455" y="294826"/>
            <a:ext cx="471490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Актобе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07 февраля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06 февраля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07 февраля 2025 г.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Ветер северо-восточный 9-14, ночью порывы 15-18 м/с. Температура воздуха ночью 12-14, днем 7-9 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08 февраля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07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февраля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по 08 ч. 08 февраля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северо-восточный 5-10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12-14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2025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69571723"/>
              </p:ext>
            </p:extLst>
          </p:nvPr>
        </p:nvGraphicFramePr>
        <p:xfrm>
          <a:off x="5049291" y="4016519"/>
          <a:ext cx="4590109" cy="2346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1797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5305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364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0.009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713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0.143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0.220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78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0.195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0.113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5533" y="2216449"/>
            <a:ext cx="4643470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07 февраля, ночью 08 февраля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2024 </a:t>
            </a: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города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66455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149951" y="60928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Аманжолқызы А./Сұлтанова Н.А.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40733</TotalTime>
  <Words>592</Words>
  <Application>Microsoft Office PowerPoint</Application>
  <PresentationFormat>Лист A4 (210x297 мм)</PresentationFormat>
  <Paragraphs>91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5464</cp:revision>
  <cp:lastPrinted>2021-02-03T11:37:00Z</cp:lastPrinted>
  <dcterms:created xsi:type="dcterms:W3CDTF">2018-03-27T06:03:00Z</dcterms:created>
  <dcterms:modified xsi:type="dcterms:W3CDTF">2025-02-06T09:31:26Z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