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3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141914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18-20, днем 12-14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2255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25847</TotalTime>
  <Words>643</Words>
  <Application>Microsoft Office PowerPoint</Application>
  <PresentationFormat>Лист A4 (210x297 мм)</PresentationFormat>
  <Paragraphs>109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4689</cp:revision>
  <cp:lastPrinted>2021-07-01T03:56:27Z</cp:lastPrinted>
  <dcterms:created xsi:type="dcterms:W3CDTF">2018-03-27T06:03:00Z</dcterms:created>
  <dcterms:modified xsi:type="dcterms:W3CDTF">2025-02-06T08:21:27Z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