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58242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14008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 северо-восточный 9-14 м/с. Температура воздуха ночью 2-4 мороза, днем 0-2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27935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3713</cp:revision>
  <cp:lastPrinted>2021-10-15T03:50:29Z</cp:lastPrinted>
  <dcterms:created xsi:type="dcterms:W3CDTF">2018-03-27T06:03:00Z</dcterms:created>
  <dcterms:modified xsi:type="dcterms:W3CDTF">2025-02-06T06:35:36Z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