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87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188742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9904853"/>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0,181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шығыстан, солтүстік-шығыстан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9-14 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08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10-12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30058</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5876</cp:revision>
  <cp:lastPrinted>2021-07-01T03:56:27Z</cp:lastPrinted>
  <dcterms:created xsi:type="dcterms:W3CDTF">2018-03-27T06:03:00Z</dcterms:created>
  <dcterms:modified xsi:type="dcterms:W3CDTF">2025-02-06T06:31:50Z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