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38396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6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06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07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Солтүстік-шығыстан жел соғады, күші 9-14, түнде екпіні 15-18 м/с. Ауа температурасы түнде 12-14 градус аяз, күндіз 7-9 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08 </a:t>
            </a:r>
            <a:r>
              <a:rPr lang="kk-KZ" altLang="ru-RU" sz="1200" b="1" dirty="0" smtClean="0">
                <a:solidFill>
                  <a:srgbClr val="000000"/>
                </a:solidFill>
                <a:latin typeface="Times New Roman" pitchFamily="18" charset="0"/>
                <a:cs typeface="Times New Roman" pitchFamily="18" charset="0"/>
              </a:rPr>
              <a:t>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07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smtClean="0">
                <a:latin typeface="Times New Roman" panose="02020603050405020304" pitchFamily="18" charset="0"/>
                <a:cs typeface="Times New Roman" panose="02020603050405020304" pitchFamily="18" charset="0"/>
              </a:rPr>
              <a:t>градус </a:t>
            </a:r>
            <a:r>
              <a:rPr lang="ru-RU" sz="1200" smtClean="0">
                <a:latin typeface="Times New Roman" panose="02020603050405020304" pitchFamily="18" charset="0"/>
                <a:cs typeface="Times New Roman" panose="02020603050405020304" pitchFamily="18" charset="0"/>
              </a:rPr>
              <a:t>аяз</a:t>
            </a:r>
            <a:r>
              <a:rPr lang="ru-RU" sz="120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794932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713</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0.143</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0.220</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0.195</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ақпанда,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21790</TotalTime>
  <Words>519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5295</cp:revision>
  <cp:lastPrinted>2021-07-01T07:38:07Z</cp:lastPrinted>
  <dcterms:created xsi:type="dcterms:W3CDTF">2018-03-27T06:03:00Z</dcterms:created>
  <dcterms:modified xsi:type="dcterms:W3CDTF">2025-02-06T09:31:01Z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