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72"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5984659"/>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№37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47760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07 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ж. 06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ақпан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smtClean="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just"/>
            <a:endParaRPr lang="ru-RU"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08 </a:t>
            </a:r>
            <a:r>
              <a:rPr lang="ru-RU" altLang="ru-RU" sz="1150" b="1" dirty="0" err="1" smtClean="0">
                <a:latin typeface="Times New Roman" panose="02020603050405020304" pitchFamily="18" charset="0"/>
                <a:cs typeface="Times New Roman" panose="02020603050405020304" pitchFamily="18" charset="0"/>
              </a:rPr>
              <a:t>ақпанға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07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08 </a:t>
            </a:r>
            <a:r>
              <a:rPr lang="ru-RU" sz="1150" b="1" dirty="0" err="1" smtClean="0">
                <a:latin typeface="Times New Roman" panose="02020603050405020304" pitchFamily="18" charset="0"/>
                <a:cs typeface="Times New Roman" panose="02020603050405020304" pitchFamily="18" charset="0"/>
              </a:rPr>
              <a:t>ақпан</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70585170"/>
              </p:ext>
            </p:extLst>
          </p:nvPr>
        </p:nvGraphicFramePr>
        <p:xfrm>
          <a:off x="4887749" y="4178852"/>
          <a:ext cx="4781606" cy="120591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74284">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24651</TotalTime>
  <Words>551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4547</cp:revision>
  <cp:lastPrinted>2021-07-01T07:38:07Z</cp:lastPrinted>
  <dcterms:created xsi:type="dcterms:W3CDTF">2018-03-27T06:03:00Z</dcterms:created>
  <dcterms:modified xsi:type="dcterms:W3CDTF">2025-02-06T08:32:09Z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