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0" d="100"/>
          <a:sy n="120" d="100"/>
        </p:scale>
        <p:origin x="-72"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37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06 </a:t>
                      </a:r>
                      <a:r>
                        <a:rPr lang="kk-KZ" altLang="zh-CN" sz="1200" b="1" i="1" baseline="0" dirty="0">
                          <a:solidFill>
                            <a:schemeClr val="tx2">
                              <a:lumMod val="50000"/>
                            </a:schemeClr>
                          </a:solidFill>
                          <a:latin typeface="Times New Roman" pitchFamily="18" charset="0"/>
                          <a:cs typeface="Times New Roman" pitchFamily="18" charset="0"/>
                        </a:rPr>
                        <a:t>ақпан</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06 а</a:t>
            </a:r>
            <a:r>
              <a:rPr lang="kk-KZ" sz="1200" b="1" dirty="0">
                <a:latin typeface="Times New Roman" pitchFamily="18" charset="0"/>
                <a:cs typeface="Times New Roman" pitchFamily="18" charset="0"/>
              </a:rPr>
              <a:t>қпан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982753706"/>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116632"/>
            <a:ext cx="4824536" cy="1785104"/>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07 </a:t>
            </a:r>
            <a:r>
              <a:rPr lang="kk-KZ" altLang="ru-RU" sz="1100" b="1" dirty="0">
                <a:solidFill>
                  <a:srgbClr val="000000"/>
                </a:solidFill>
                <a:latin typeface="Times New Roman" pitchFamily="18" charset="0"/>
                <a:cs typeface="Times New Roman" pitchFamily="18" charset="0"/>
              </a:rPr>
              <a:t>ақпанға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06 а</a:t>
            </a:r>
            <a:r>
              <a:rPr lang="kk-KZ" sz="1100" b="1" dirty="0">
                <a:latin typeface="Times New Roman" pitchFamily="18" charset="0"/>
                <a:cs typeface="Times New Roman" pitchFamily="18" charset="0"/>
              </a:rPr>
              <a:t>қпан</a:t>
            </a:r>
            <a:r>
              <a:rPr lang="kk-KZ" sz="1100" b="1" dirty="0">
                <a:solidFill>
                  <a:srgbClr val="000000"/>
                </a:solidFill>
                <a:latin typeface="Times New Roman" pitchFamily="18" charset="0"/>
                <a:cs typeface="Times New Roman" pitchFamily="18" charset="0"/>
              </a:rPr>
              <a:t>н</a:t>
            </a:r>
            <a:r>
              <a:rPr lang="kk-KZ" altLang="ru-RU" sz="1100" b="1" dirty="0">
                <a:solidFill>
                  <a:srgbClr val="000000"/>
                </a:solidFill>
                <a:latin typeface="Times New Roman" pitchFamily="18" charset="0"/>
                <a:cs typeface="Times New Roman" pitchFamily="18" charset="0"/>
              </a:rPr>
              <a:t>ан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07</a:t>
            </a:r>
            <a:r>
              <a:rPr lang="kk-KZ" altLang="ru-RU" sz="1100" b="1" dirty="0">
                <a:solidFill>
                  <a:srgbClr val="000000"/>
                </a:solidFill>
                <a:latin typeface="Times New Roman" pitchFamily="18" charset="0"/>
                <a:cs typeface="Times New Roman" pitchFamily="18" charset="0"/>
              </a:rPr>
              <a:t> ақпанға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Көшпелі бұлтты</a:t>
            </a:r>
            <a:r>
              <a:rPr lang="kk-KZ" sz="1100" dirty="0" smtClean="0">
                <a:latin typeface="Times New Roman" pitchFamily="18" charset="0"/>
                <a:cs typeface="Times New Roman" pitchFamily="18" charset="0"/>
              </a:rPr>
              <a:t>, күндіз аздаған қар. </a:t>
            </a:r>
            <a:r>
              <a:rPr lang="kk-KZ" sz="1100" dirty="0">
                <a:latin typeface="Times New Roman" pitchFamily="18" charset="0"/>
                <a:cs typeface="Times New Roman" pitchFamily="18" charset="0"/>
              </a:rPr>
              <a:t>Тұман. Солтүстік-шығыстан жел соғады, күші </a:t>
            </a:r>
            <a:r>
              <a:rPr lang="kk-KZ" sz="1100" dirty="0" smtClean="0">
                <a:latin typeface="Times New Roman" pitchFamily="18" charset="0"/>
                <a:cs typeface="Times New Roman" pitchFamily="18" charset="0"/>
              </a:rPr>
              <a:t>5-10 </a:t>
            </a:r>
            <a:r>
              <a:rPr lang="kk-KZ" sz="1100" dirty="0">
                <a:latin typeface="Times New Roman" pitchFamily="18" charset="0"/>
                <a:cs typeface="Times New Roman" pitchFamily="18" charset="0"/>
              </a:rPr>
              <a:t>м/с. Ауа температурасы түнде 16-18, күндіз 9-11 градус аяз.</a:t>
            </a:r>
          </a:p>
          <a:p>
            <a:pPr indent="180975" algn="ctr">
              <a:tabLst>
                <a:tab pos="179388" algn="l"/>
              </a:tabLst>
            </a:pPr>
            <a:r>
              <a:rPr lang="kk-KZ" altLang="ru-RU" sz="1100" b="1" dirty="0">
                <a:solidFill>
                  <a:srgbClr val="000000"/>
                </a:solidFill>
                <a:latin typeface="Times New Roman" pitchFamily="18" charset="0"/>
                <a:cs typeface="Times New Roman" pitchFamily="18" charset="0"/>
              </a:rPr>
              <a:t>08 ақпанға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07 а</a:t>
            </a:r>
            <a:r>
              <a:rPr lang="kk-KZ" sz="1100" b="1" dirty="0">
                <a:latin typeface="Times New Roman" pitchFamily="18" charset="0"/>
                <a:cs typeface="Times New Roman" pitchFamily="18" charset="0"/>
              </a:rPr>
              <a:t>қпан</a:t>
            </a:r>
            <a:r>
              <a:rPr lang="kk-KZ" sz="1100" b="1" dirty="0">
                <a:solidFill>
                  <a:srgbClr val="000000"/>
                </a:solidFill>
                <a:latin typeface="Times New Roman" pitchFamily="18" charset="0"/>
                <a:cs typeface="Times New Roman" pitchFamily="18" charset="0"/>
              </a:rPr>
              <a:t>н</a:t>
            </a:r>
            <a:r>
              <a:rPr lang="kk-KZ" altLang="ru-RU" sz="1100" b="1" dirty="0">
                <a:solidFill>
                  <a:srgbClr val="000000"/>
                </a:solidFill>
                <a:latin typeface="Times New Roman" pitchFamily="18" charset="0"/>
                <a:cs typeface="Times New Roman" pitchFamily="18" charset="0"/>
              </a:rPr>
              <a:t>ан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08 ақпанға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a:t>
            </a:r>
            <a:r>
              <a:rPr lang="kk-KZ" sz="1100">
                <a:latin typeface="Times New Roman" pitchFamily="18" charset="0"/>
                <a:cs typeface="Times New Roman" pitchFamily="18" charset="0"/>
              </a:rPr>
              <a:t>, </a:t>
            </a:r>
            <a:r>
              <a:rPr lang="kk-KZ" sz="1100" smtClean="0">
                <a:latin typeface="Times New Roman" pitchFamily="18" charset="0"/>
                <a:cs typeface="Times New Roman" pitchFamily="18" charset="0"/>
              </a:rPr>
              <a:t>аздаған </a:t>
            </a:r>
            <a:r>
              <a:rPr lang="kk-KZ" sz="1100" dirty="0" smtClean="0">
                <a:latin typeface="Times New Roman" pitchFamily="18" charset="0"/>
                <a:cs typeface="Times New Roman" pitchFamily="18" charset="0"/>
              </a:rPr>
              <a:t>қар</a:t>
            </a:r>
            <a:r>
              <a:rPr lang="kk-KZ"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Солтүстік-шығыстан жел </a:t>
            </a:r>
            <a:r>
              <a:rPr lang="kk-KZ" sz="1100" dirty="0">
                <a:latin typeface="Times New Roman" pitchFamily="18" charset="0"/>
                <a:cs typeface="Times New Roman" pitchFamily="18" charset="0"/>
              </a:rPr>
              <a:t>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17-19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07 </a:t>
            </a:r>
            <a:r>
              <a:rPr lang="kk-KZ" sz="1100" dirty="0">
                <a:solidFill>
                  <a:srgbClr val="000000"/>
                </a:solidFill>
                <a:latin typeface="Times New Roman" pitchFamily="18" charset="0"/>
                <a:cs typeface="Times New Roman" pitchFamily="18" charset="0"/>
              </a:rPr>
              <a:t>ақпанға</a:t>
            </a:r>
            <a:r>
              <a:rPr lang="kk-KZ" sz="1100" dirty="0">
                <a:solidFill>
                  <a:schemeClr val="tx1"/>
                </a:solidFill>
                <a:latin typeface="Times New Roman" pitchFamily="18" charset="0"/>
                <a:cs typeface="Times New Roman" pitchFamily="18" charset="0"/>
              </a:rPr>
              <a:t>, 08 </a:t>
            </a:r>
            <a:r>
              <a:rPr lang="kk-KZ" sz="1100" dirty="0">
                <a:solidFill>
                  <a:srgbClr val="000000"/>
                </a:solidFill>
                <a:latin typeface="Times New Roman" pitchFamily="18" charset="0"/>
                <a:cs typeface="Times New Roman" pitchFamily="18" charset="0"/>
              </a:rPr>
              <a:t>ақпанға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А.Айтуарова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15988</TotalTime>
  <Words>551</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5862</cp:revision>
  <cp:lastPrinted>2021-07-01T03:56:27Z</cp:lastPrinted>
  <dcterms:created xsi:type="dcterms:W3CDTF">2018-03-27T06:03:00Z</dcterms:created>
  <dcterms:modified xsi:type="dcterms:W3CDTF">2025-02-06T07:20:49Z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