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67928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658096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12-14, күндіз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14-16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2241895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smtClean="0">
                            <a:latin typeface="Times New Roman" panose="02020603050405020304" pitchFamily="18" charset="0"/>
                            <a:cs typeface="Times New Roman" panose="02020603050405020304" pitchFamily="18" charset="0"/>
                          </a:rPr>
                          <a:t>А. </a:t>
                        </a:r>
                        <a:r>
                          <a:rPr lang="ru-RU"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15319</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3478</cp:revision>
  <cp:lastPrinted>2021-07-01T07:38:07Z</cp:lastPrinted>
  <dcterms:created xsi:type="dcterms:W3CDTF">2018-03-27T06:03:00Z</dcterms:created>
  <dcterms:modified xsi:type="dcterms:W3CDTF">2025-02-06T07:18:37Z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