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04"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2521719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1" y="226457"/>
            <a:ext cx="4774656"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07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06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07 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12-14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kk-KZ" sz="1200" dirty="0">
              <a:latin typeface="Times New Roman" panose="02020603050405020304" pitchFamily="18" charset="0"/>
              <a:cs typeface="Times New Roman" panose="02020603050405020304" pitchFamily="18" charset="0"/>
            </a:endParaRPr>
          </a:p>
          <a:p>
            <a:pPr algn="just"/>
            <a:endParaRPr lang="ru-RU"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08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07 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08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жаяу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26-28</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6" y="2459503"/>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2621550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a:rPr>
                        <a:t>257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a:rPr>
                        <a:t>1.603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a:rPr>
                        <a:t>257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a:rPr>
                        <a:t>0.856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a:rPr>
                        <a:t>459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a:rPr>
                        <a:t>0.208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a:rPr>
                        <a:t>0.136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a:rPr>
                        <a:t>0.625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24819</TotalTime>
  <Words>602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4631</cp:revision>
  <cp:lastPrinted>2021-07-01T07:38:07Z</cp:lastPrinted>
  <dcterms:created xsi:type="dcterms:W3CDTF">2018-03-27T06:03:00Z</dcterms:created>
  <dcterms:modified xsi:type="dcterms:W3CDTF">2025-02-06T08:23:31Z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