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57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639813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39047"/>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smtClean="0">
                <a:latin typeface="Times New Roman" panose="02020603050405020304" pitchFamily="18" charset="0"/>
                <a:cs typeface="Times New Roman" panose="02020603050405020304" pitchFamily="18" charset="0"/>
              </a:rPr>
              <a:t>ақ</a:t>
            </a:r>
            <a:r>
              <a:rPr lang="kk-KZ" altLang="ru-RU" sz="1200" b="1" dirty="0" smtClean="0">
                <a:latin typeface="Times New Roman" panose="02020603050405020304" pitchFamily="18" charset="0"/>
                <a:cs typeface="Times New Roman" panose="02020603050405020304" pitchFamily="18" charset="0"/>
              </a:rPr>
              <a:t>панға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Түнде және таңертең тұман. Жел 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15-17° аяз</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00" dirty="0" smtClean="0">
              <a:solidFill>
                <a:prstClr val="black"/>
              </a:solidFill>
              <a:latin typeface="Times New Roman" pitchFamily="18" charset="0"/>
              <a:cs typeface="Times New Roman" pitchFamily="18" charset="0"/>
            </a:endParaRPr>
          </a:p>
          <a:p>
            <a:pPr algn="ctr">
              <a:spcBef>
                <a:spcPts val="0"/>
              </a:spcBef>
              <a:defRPr/>
            </a:pPr>
            <a:endParaRPr lang="ru-RU" altLang="ru-RU" sz="7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а</a:t>
            </a:r>
            <a:r>
              <a:rPr lang="kk-KZ" altLang="ru-RU" sz="1200" b="1" dirty="0">
                <a:latin typeface="Times New Roman" pitchFamily="18" charset="0"/>
                <a:cs typeface="Times New Roman" pitchFamily="18" charset="0"/>
              </a:rPr>
              <a:t>қ</a:t>
            </a:r>
            <a:r>
              <a:rPr lang="ru-RU" altLang="ru-RU" sz="1200" b="1" dirty="0" smtClean="0">
                <a:latin typeface="Times New Roman" pitchFamily="18" charset="0"/>
                <a:cs typeface="Times New Roman" pitchFamily="18" charset="0"/>
              </a:rPr>
              <a:t>пан</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07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а</a:t>
            </a:r>
            <a:r>
              <a:rPr lang="kk-KZ" sz="1200" b="1" dirty="0" smtClean="0">
                <a:latin typeface="Times New Roman" panose="02020603050405020304" pitchFamily="18" charset="0"/>
                <a:cs typeface="Times New Roman" panose="02020603050405020304" pitchFamily="18" charset="0"/>
              </a:rPr>
              <a:t>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Тұман. Жел шығыстан соғады, күші 1-6 м/с. Ауа температурасы </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25122" y="21932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07 а</a:t>
            </a:r>
            <a:r>
              <a:rPr lang="kk-KZ" sz="1200" dirty="0" smtClean="0">
                <a:solidFill>
                  <a:prstClr val="black"/>
                </a:solidFill>
                <a:latin typeface="Times New Roman" panose="02020603050405020304" pitchFamily="18" charset="0"/>
                <a:cs typeface="Times New Roman" panose="02020603050405020304" pitchFamily="18" charset="0"/>
              </a:rPr>
              <a:t>қпан 2025 жылы 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7183" y="3084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smtClean="0">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821903"/>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6906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88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0,440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Кашканова Г.М.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20826</TotalTime>
  <Words>656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3388</cp:revision>
  <cp:lastPrinted>2021-07-01T03:56:27Z</cp:lastPrinted>
  <dcterms:created xsi:type="dcterms:W3CDTF">2018-03-27T06:03:00Z</dcterms:created>
  <dcterms:modified xsi:type="dcterms:W3CDTF">2025-02-06T08:22:17Z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