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86" d="100"/>
          <a:sy n="86" d="100"/>
        </p:scale>
        <p:origin x="84" y="3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869588434"/>
              </p:ext>
            </p:extLst>
          </p:nvPr>
        </p:nvGraphicFramePr>
        <p:xfrm>
          <a:off x="307975" y="2329800"/>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0731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37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Қостанай 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kumimoji="0" lang="kk-KZ" altLang="zh-CN" sz="12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06</a:t>
                      </a:r>
                      <a:r>
                        <a:rPr kumimoji="0" lang="kk-KZ" sz="12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kk-KZ" sz="12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ақпан</a:t>
                      </a:r>
                      <a:endParaRPr kumimoji="0" lang="kk-KZ" sz="1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15557" y="70991"/>
            <a:ext cx="4822956" cy="2308324"/>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07</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ақпан</a:t>
            </a:r>
          </a:p>
          <a:p>
            <a:pPr lvl="0" algn="ctr"/>
            <a:r>
              <a:rPr lang="kk-KZ" sz="1200" b="1" dirty="0" smtClean="0">
                <a:solidFill>
                  <a:prstClr val="black"/>
                </a:solidFill>
                <a:latin typeface="Times New Roman" panose="02020603050405020304" pitchFamily="18" charset="0"/>
                <a:cs typeface="Times New Roman" panose="02020603050405020304" pitchFamily="18" charset="0"/>
              </a:rPr>
              <a:t>06 </a:t>
            </a:r>
            <a:r>
              <a:rPr lang="kk-KZ" sz="1200" b="1" dirty="0" smtClean="0">
                <a:solidFill>
                  <a:prstClr val="black"/>
                </a:solidFill>
                <a:latin typeface="Times New Roman" panose="02020603050405020304" pitchFamily="18" charset="0"/>
                <a:cs typeface="Times New Roman" panose="02020603050405020304" pitchFamily="18" charset="0"/>
              </a:rPr>
              <a:t>ақпан</a:t>
            </a:r>
            <a:r>
              <a:rPr lang="kk-KZ" altLang="ru-RU" sz="1200" b="1" dirty="0" smtClean="0">
                <a:solidFill>
                  <a:prstClr val="black"/>
                </a:solidFill>
                <a:latin typeface="Times New Roman" panose="02020603050405020304" pitchFamily="18" charset="0"/>
                <a:cs typeface="Times New Roman" panose="02020603050405020304" pitchFamily="18" charset="0"/>
              </a:rPr>
              <a:t> сағ. 20-ден </a:t>
            </a:r>
            <a:r>
              <a:rPr lang="kk-KZ" sz="1200" b="1" dirty="0" smtClean="0">
                <a:solidFill>
                  <a:prstClr val="black"/>
                </a:solidFill>
                <a:latin typeface="Times New Roman" panose="02020603050405020304" pitchFamily="18" charset="0"/>
                <a:cs typeface="Times New Roman" panose="02020603050405020304" pitchFamily="18" charset="0"/>
              </a:rPr>
              <a:t>бастап</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07 </a:t>
            </a:r>
            <a:r>
              <a:rPr lang="kk-KZ" sz="1200" b="1" dirty="0" smtClean="0">
                <a:solidFill>
                  <a:prstClr val="black"/>
                </a:solidFill>
                <a:latin typeface="Times New Roman" panose="02020603050405020304" pitchFamily="18" charset="0"/>
                <a:cs typeface="Times New Roman" panose="02020603050405020304" pitchFamily="18" charset="0"/>
              </a:rPr>
              <a:t>ақпан </a:t>
            </a:r>
            <a:r>
              <a:rPr lang="kk-KZ" altLang="ru-RU" sz="1200" b="1" dirty="0" smtClean="0">
                <a:solidFill>
                  <a:prstClr val="black"/>
                </a:solidFill>
                <a:latin typeface="Times New Roman" panose="02020603050405020304" pitchFamily="18" charset="0"/>
                <a:cs typeface="Times New Roman" panose="02020603050405020304" pitchFamily="18" charset="0"/>
              </a:rPr>
              <a:t>2025 ж. сағ. 20-дейін</a:t>
            </a:r>
          </a:p>
          <a:p>
            <a:r>
              <a:rPr lang="ru-RU" sz="1200" dirty="0" err="1">
                <a:solidFill>
                  <a:prstClr val="black"/>
                </a:solidFill>
                <a:latin typeface="Times New Roman" panose="02020603050405020304" pitchFamily="18" charset="0"/>
                <a:cs typeface="Times New Roman" panose="02020603050405020304" pitchFamily="18" charset="0"/>
              </a:rPr>
              <a:t>Көшпелі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бұлтты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жауын-шашынсыз. </a:t>
            </a:r>
            <a:r>
              <a:rPr lang="kk-KZ" sz="1200" dirty="0" smtClean="0">
                <a:solidFill>
                  <a:prstClr val="black"/>
                </a:solidFill>
                <a:latin typeface="Times New Roman" panose="02020603050405020304" pitchFamily="18" charset="0"/>
                <a:cs typeface="Times New Roman" panose="02020603050405020304" pitchFamily="18" charset="0"/>
              </a:rPr>
              <a:t>Солтүстік-ш</a:t>
            </a:r>
            <a:r>
              <a:rPr lang="ru-RU" sz="1200" dirty="0" smtClean="0">
                <a:solidFill>
                  <a:prstClr val="black"/>
                </a:solidFill>
                <a:latin typeface="Times New Roman" panose="02020603050405020304" pitchFamily="18" charset="0"/>
                <a:cs typeface="Times New Roman" panose="02020603050405020304" pitchFamily="18" charset="0"/>
              </a:rPr>
              <a:t>ы</a:t>
            </a:r>
            <a:r>
              <a:rPr lang="kk-KZ" sz="1200" dirty="0" smtClean="0">
                <a:solidFill>
                  <a:prstClr val="black"/>
                </a:solidFill>
                <a:latin typeface="Times New Roman" panose="02020603050405020304" pitchFamily="18" charset="0"/>
                <a:cs typeface="Times New Roman" panose="02020603050405020304" pitchFamily="18" charset="0"/>
              </a:rPr>
              <a:t>ғ</a:t>
            </a:r>
            <a:r>
              <a:rPr lang="ru-RU" sz="1200" dirty="0" err="1" smtClean="0">
                <a:solidFill>
                  <a:prstClr val="black"/>
                </a:solidFill>
                <a:latin typeface="Times New Roman" panose="02020603050405020304" pitchFamily="18" charset="0"/>
                <a:cs typeface="Times New Roman" panose="02020603050405020304" pitchFamily="18" charset="0"/>
              </a:rPr>
              <a:t>ыс</a:t>
            </a:r>
            <a:r>
              <a:rPr lang="kk-KZ" sz="1200" kern="1400" dirty="0" smtClean="0">
                <a:solidFill>
                  <a:srgbClr val="000000"/>
                </a:solidFill>
                <a:latin typeface="Times New Roman" panose="02020603050405020304" pitchFamily="18" charset="0"/>
                <a:ea typeface="Times New Roman" panose="02020603050405020304" pitchFamily="18" charset="0"/>
              </a:rPr>
              <a:t>тан</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жел соғады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күші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7-12 </a:t>
            </a:r>
            <a:r>
              <a:rPr lang="ru-RU" sz="1200" dirty="0">
                <a:solidFill>
                  <a:prstClr val="black"/>
                </a:solidFill>
                <a:latin typeface="Times New Roman" panose="02020603050405020304" pitchFamily="18" charset="0"/>
                <a:cs typeface="Times New Roman" panose="02020603050405020304" pitchFamily="18" charset="0"/>
              </a:rPr>
              <a:t>м/с</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15-17</a:t>
            </a:r>
            <a:r>
              <a:rPr lang="kk-KZ" sz="1200" dirty="0" smtClean="0">
                <a:latin typeface="Times New Roman" panose="02020603050405020304" pitchFamily="18" charset="0"/>
                <a:cs typeface="Times New Roman" panose="02020603050405020304" pitchFamily="18" charset="0"/>
              </a:rPr>
              <a:t>,</a:t>
            </a:r>
            <a:r>
              <a:rPr lang="kk-KZ" sz="1200" kern="900" dirty="0" smtClean="0">
                <a:solidFill>
                  <a:srgbClr val="000000"/>
                </a:solidFill>
                <a:latin typeface="Times New Roman" panose="02020603050405020304" pitchFamily="18" charset="0"/>
                <a:ea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8-10 </a:t>
            </a:r>
            <a:r>
              <a:rPr lang="ru-RU" sz="1200" dirty="0" smtClean="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a:t>
            </a:r>
          </a:p>
          <a:p>
            <a:endParaRPr lang="ru-RU" sz="1200" b="1" dirty="0" smtClean="0">
              <a:latin typeface="Times New Roman" panose="02020603050405020304" pitchFamily="18" charset="0"/>
              <a:cs typeface="Times New Roman" panose="02020603050405020304" pitchFamily="18" charset="0"/>
            </a:endParaRPr>
          </a:p>
          <a:p>
            <a:pPr algn="just"/>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2024 жылғы </a:t>
            </a:r>
            <a:r>
              <a:rPr lang="kk-KZ" sz="1200" b="1" dirty="0" smtClean="0">
                <a:solidFill>
                  <a:prstClr val="black"/>
                </a:solidFill>
                <a:latin typeface="Times New Roman" panose="02020603050405020304" pitchFamily="18" charset="0"/>
                <a:cs typeface="Times New Roman" panose="02020603050405020304" pitchFamily="18" charset="0"/>
              </a:rPr>
              <a:t>08 </a:t>
            </a:r>
            <a:r>
              <a:rPr lang="kk-KZ" sz="1200" b="1" dirty="0" smtClean="0">
                <a:solidFill>
                  <a:prstClr val="black"/>
                </a:solidFill>
                <a:latin typeface="Times New Roman" panose="02020603050405020304" pitchFamily="18" charset="0"/>
                <a:cs typeface="Times New Roman" panose="02020603050405020304" pitchFamily="18" charset="0"/>
              </a:rPr>
              <a:t>ақпан</a:t>
            </a:r>
          </a:p>
          <a:p>
            <a:pPr algn="just"/>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07 </a:t>
            </a:r>
            <a:r>
              <a:rPr lang="kk-KZ" sz="1200" b="1" dirty="0" smtClean="0">
                <a:solidFill>
                  <a:prstClr val="black"/>
                </a:solidFill>
                <a:latin typeface="Times New Roman" panose="02020603050405020304" pitchFamily="18" charset="0"/>
                <a:cs typeface="Times New Roman" panose="02020603050405020304" pitchFamily="18" charset="0"/>
              </a:rPr>
              <a:t>ақпан </a:t>
            </a:r>
            <a:r>
              <a:rPr lang="kk-KZ" sz="1200" b="1" dirty="0" smtClean="0">
                <a:latin typeface="Times New Roman" panose="02020603050405020304" pitchFamily="18" charset="0"/>
                <a:cs typeface="Times New Roman" panose="02020603050405020304" pitchFamily="18" charset="0"/>
              </a:rPr>
              <a:t>сағ.  20-ден бастап </a:t>
            </a:r>
            <a:r>
              <a:rPr lang="kk-KZ" sz="1200" b="1" dirty="0" smtClean="0">
                <a:solidFill>
                  <a:prstClr val="black"/>
                </a:solidFill>
                <a:latin typeface="Times New Roman" panose="02020603050405020304" pitchFamily="18" charset="0"/>
                <a:cs typeface="Times New Roman" panose="02020603050405020304" pitchFamily="18" charset="0"/>
              </a:rPr>
              <a:t>08 </a:t>
            </a:r>
            <a:r>
              <a:rPr lang="kk-KZ" sz="1200" b="1" dirty="0" smtClean="0">
                <a:solidFill>
                  <a:prstClr val="black"/>
                </a:solidFill>
                <a:latin typeface="Times New Roman" panose="02020603050405020304" pitchFamily="18" charset="0"/>
                <a:cs typeface="Times New Roman" panose="02020603050405020304" pitchFamily="18" charset="0"/>
              </a:rPr>
              <a:t>ақпан </a:t>
            </a:r>
            <a:r>
              <a:rPr lang="kk-KZ" altLang="ru-RU" sz="1200" b="1" dirty="0" smtClean="0">
                <a:solidFill>
                  <a:prstClr val="black"/>
                </a:solidFill>
                <a:latin typeface="Times New Roman" panose="02020603050405020304" pitchFamily="18" charset="0"/>
                <a:cs typeface="Times New Roman" panose="02020603050405020304" pitchFamily="18" charset="0"/>
              </a:rPr>
              <a:t>2025 ж.</a:t>
            </a:r>
            <a:r>
              <a:rPr lang="kk-KZ" sz="1200" b="1" dirty="0" smtClean="0">
                <a:latin typeface="Times New Roman" panose="02020603050405020304" pitchFamily="18" charset="0"/>
                <a:cs typeface="Times New Roman" panose="02020603050405020304" pitchFamily="18" charset="0"/>
              </a:rPr>
              <a:t> сағ. 08-ға дейін </a:t>
            </a:r>
          </a:p>
          <a:p>
            <a:pPr lvl="0" algn="just"/>
            <a:r>
              <a:rPr lang="ru-RU" sz="1200" dirty="0">
                <a:latin typeface="Times New Roman" panose="02020603050405020304" pitchFamily="18" charset="0"/>
                <a:cs typeface="Times New Roman" panose="02020603050405020304" pitchFamily="18" charset="0"/>
              </a:rPr>
              <a:t>Көшпелі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жауын-шашынсыз. </a:t>
            </a:r>
            <a:r>
              <a:rPr lang="kk-KZ" sz="1200" dirty="0" smtClean="0">
                <a:solidFill>
                  <a:prstClr val="black"/>
                </a:solidFill>
                <a:latin typeface="Times New Roman" panose="02020603050405020304" pitchFamily="18" charset="0"/>
                <a:cs typeface="Times New Roman" panose="02020603050405020304" pitchFamily="18" charset="0"/>
              </a:rPr>
              <a:t>Солтүстік-</a:t>
            </a:r>
            <a:r>
              <a:rPr lang="kk-KZ" sz="1200" dirty="0">
                <a:solidFill>
                  <a:prstClr val="black"/>
                </a:solidFill>
                <a:latin typeface="Times New Roman" panose="02020603050405020304" pitchFamily="18" charset="0"/>
                <a:cs typeface="Times New Roman" panose="02020603050405020304" pitchFamily="18" charset="0"/>
              </a:rPr>
              <a:t>-</a:t>
            </a:r>
            <a:r>
              <a:rPr lang="kk-KZ" sz="1200" dirty="0" smtClean="0">
                <a:solidFill>
                  <a:prstClr val="black"/>
                </a:solidFill>
                <a:latin typeface="Times New Roman" panose="02020603050405020304" pitchFamily="18" charset="0"/>
                <a:cs typeface="Times New Roman" panose="02020603050405020304" pitchFamily="18" charset="0"/>
              </a:rPr>
              <a:t>ш</a:t>
            </a:r>
            <a:r>
              <a:rPr lang="ru-RU" sz="1200" dirty="0" smtClean="0">
                <a:solidFill>
                  <a:prstClr val="black"/>
                </a:solidFill>
                <a:latin typeface="Times New Roman" panose="02020603050405020304" pitchFamily="18" charset="0"/>
                <a:cs typeface="Times New Roman" panose="02020603050405020304" pitchFamily="18" charset="0"/>
              </a:rPr>
              <a:t>ы</a:t>
            </a:r>
            <a:r>
              <a:rPr lang="kk-KZ" sz="1200" dirty="0">
                <a:solidFill>
                  <a:prstClr val="black"/>
                </a:solidFill>
                <a:latin typeface="Times New Roman" panose="02020603050405020304" pitchFamily="18" charset="0"/>
                <a:cs typeface="Times New Roman" panose="02020603050405020304" pitchFamily="18" charset="0"/>
              </a:rPr>
              <a:t>ғ</a:t>
            </a:r>
            <a:r>
              <a:rPr lang="ru-RU" sz="1200" dirty="0" err="1">
                <a:solidFill>
                  <a:prstClr val="black"/>
                </a:solidFill>
                <a:latin typeface="Times New Roman" panose="02020603050405020304" pitchFamily="18" charset="0"/>
                <a:cs typeface="Times New Roman" panose="02020603050405020304" pitchFamily="18" charset="0"/>
              </a:rPr>
              <a:t>ыс</a:t>
            </a:r>
            <a:r>
              <a:rPr lang="kk-KZ" sz="1200" kern="1400" dirty="0">
                <a:solidFill>
                  <a:srgbClr val="000000"/>
                </a:solidFill>
                <a:latin typeface="Times New Roman" panose="02020603050405020304" pitchFamily="18" charset="0"/>
                <a:ea typeface="Times New Roman" panose="02020603050405020304" pitchFamily="18" charset="0"/>
              </a:rPr>
              <a:t>тан</a:t>
            </a:r>
            <a:r>
              <a:rPr lang="kk-KZ" sz="1200" dirty="0" smtClean="0">
                <a:solidFill>
                  <a:prstClr val="black"/>
                </a:solidFill>
                <a:latin typeface="Times New Roman" panose="02020603050405020304" pitchFamily="18" charset="0"/>
                <a:cs typeface="Times New Roman" panose="02020603050405020304" pitchFamily="18" charset="0"/>
              </a:rPr>
              <a:t> жел 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7-12 м/с. </a:t>
            </a:r>
            <a:r>
              <a:rPr lang="kk-KZ" sz="1200" dirty="0" smtClean="0">
                <a:solidFill>
                  <a:prstClr val="black"/>
                </a:solidFill>
                <a:latin typeface="Times New Roman" panose="02020603050405020304" pitchFamily="18" charset="0"/>
                <a:cs typeface="Times New Roman" panose="02020603050405020304" pitchFamily="18" charset="0"/>
              </a:rPr>
              <a:t> Ауа температурасы </a:t>
            </a:r>
            <a:r>
              <a:rPr lang="kk-KZ" sz="1200" dirty="0" smtClean="0">
                <a:solidFill>
                  <a:prstClr val="black"/>
                </a:solidFill>
                <a:latin typeface="Times New Roman" panose="02020603050405020304" pitchFamily="18" charset="0"/>
                <a:cs typeface="Times New Roman" panose="02020603050405020304" pitchFamily="18" charset="0"/>
              </a:rPr>
              <a:t>14-16 </a:t>
            </a:r>
            <a:r>
              <a:rPr lang="kk-KZ" sz="1200" dirty="0" smtClean="0">
                <a:solidFill>
                  <a:prstClr val="black"/>
                </a:solidFill>
                <a:latin typeface="Times New Roman" panose="02020603050405020304" pitchFamily="18" charset="0"/>
                <a:cs typeface="Times New Roman" panose="02020603050405020304" pitchFamily="18" charset="0"/>
              </a:rPr>
              <a:t>градус аяз. </a:t>
            </a:r>
          </a:p>
          <a:p>
            <a:pPr lvl="0" algn="just"/>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122911429"/>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763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0,</a:t>
                      </a:r>
                      <a:r>
                        <a:rPr lang="ru-RU" sz="1100" b="0" i="0" u="none" strike="noStrike" dirty="0" smtClean="0">
                          <a:solidFill>
                            <a:srgbClr val="000000"/>
                          </a:solidFill>
                          <a:effectLst/>
                          <a:latin typeface="Calibri" panose="020F0502020204030204" pitchFamily="34" charset="0"/>
                        </a:rPr>
                        <a:t>153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77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0,</a:t>
                      </a:r>
                      <a:r>
                        <a:rPr lang="ru-RU" sz="1100" b="0" i="0" u="none" strike="noStrike" dirty="0" smtClean="0">
                          <a:solidFill>
                            <a:srgbClr val="000000"/>
                          </a:solidFill>
                          <a:effectLst/>
                          <a:latin typeface="Calibri" panose="020F0502020204030204" pitchFamily="34" charset="0"/>
                        </a:rPr>
                        <a:t>383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152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0</a:t>
                      </a:r>
                      <a:r>
                        <a:rPr lang="ru-RU" sz="1100" b="0" i="0" u="none" strike="noStrike" dirty="0" smtClean="0">
                          <a:solidFill>
                            <a:srgbClr val="000000"/>
                          </a:solidFill>
                          <a:effectLst/>
                          <a:latin typeface="Calibri" panose="020F0502020204030204" pitchFamily="34" charset="0"/>
                        </a:rPr>
                        <a:t>,379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0,</a:t>
                      </a:r>
                      <a:r>
                        <a:rPr lang="kk-KZ" sz="1100" b="0" i="0" u="none" strike="noStrike" dirty="0" smtClean="0">
                          <a:solidFill>
                            <a:srgbClr val="000000"/>
                          </a:solidFill>
                          <a:effectLst/>
                          <a:latin typeface="Calibri" panose="020F0502020204030204" pitchFamily="34" charset="0"/>
                        </a:rPr>
                        <a:t>213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4193437079"/>
              </p:ext>
            </p:extLst>
          </p:nvPr>
        </p:nvGraphicFramePr>
        <p:xfrm>
          <a:off x="5079334" y="6248200"/>
          <a:ext cx="4780571" cy="579120"/>
        </p:xfrm>
        <a:graphic>
          <a:graphicData uri="http://schemas.openxmlformats.org/drawingml/2006/table">
            <a:tbl>
              <a:tblPr/>
              <a:tblGrid>
                <a:gridCol w="4780571">
                  <a:extLst>
                    <a:ext uri="{9D8B030D-6E8A-4147-A177-3AD203B41FA5}">
                      <a16:colId xmlns:a16="http://schemas.microsoft.com/office/drawing/2014/main" xmlns=""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06</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ақпан</a:t>
            </a:r>
            <a:endParaRPr lang="kk-KZ" sz="1200" b="1" dirty="0">
              <a:solidFill>
                <a:prstClr val="black"/>
              </a:solidFill>
              <a:latin typeface="Times New Roman" panose="02020603050405020304" pitchFamily="18" charset="0"/>
              <a:cs typeface="Times New Roman" panose="02020603050405020304" pitchFamily="18" charset="0"/>
            </a:endParaRPr>
          </a:p>
          <a:p>
            <a:pPr algn="ctr"/>
            <a:r>
              <a:rPr lang="kk-KZ" sz="1200" b="1" kern="1400" dirty="0" smtClean="0">
                <a:solidFill>
                  <a:srgbClr val="000000"/>
                </a:solidFill>
                <a:latin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34747" y="3450360"/>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56049" y="2522800"/>
            <a:ext cx="4658462"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07,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08 </a:t>
            </a:r>
            <a:r>
              <a:rPr lang="ru-RU" sz="1200" dirty="0" err="1">
                <a:solidFill>
                  <a:prstClr val="black"/>
                </a:solidFill>
                <a:latin typeface="Times New Roman" panose="02020603050405020304" pitchFamily="18" charset="0"/>
                <a:cs typeface="Times New Roman" panose="02020603050405020304" pitchFamily="18" charset="0"/>
              </a:rPr>
              <a:t>ақпан</a:t>
            </a:r>
            <a:r>
              <a:rPr lang="ru-RU" sz="1200" dirty="0">
                <a:solidFill>
                  <a:prstClr val="black"/>
                </a:solidFill>
                <a:latin typeface="Times New Roman" panose="02020603050405020304" pitchFamily="18" charset="0"/>
                <a:cs typeface="Times New Roman" panose="02020603050405020304" pitchFamily="18" charset="0"/>
              </a:rPr>
              <a:t> 2025 ж.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төмендеуі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r>
              <a:rPr lang="ru-RU" sz="1200" dirty="0">
                <a:solidFill>
                  <a:prstClr val="black"/>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smtClean="0">
                <a:solidFill>
                  <a:srgbClr val="000000"/>
                </a:solidFill>
                <a:latin typeface="Times New Roman" panose="02020603050405020304" pitchFamily="18" charset="0"/>
                <a:cs typeface="Times New Roman" panose="02020603050405020304" pitchFamily="18" charset="0"/>
              </a:rPr>
              <a:t>Р. </a:t>
            </a:r>
            <a:r>
              <a:rPr lang="ru-RU" altLang="ru-RU" sz="1200" b="1" i="1" dirty="0" err="1" smtClean="0">
                <a:solidFill>
                  <a:srgbClr val="000000"/>
                </a:solidFill>
                <a:latin typeface="Times New Roman" panose="02020603050405020304" pitchFamily="18" charset="0"/>
                <a:cs typeface="Times New Roman" panose="02020603050405020304" pitchFamily="18" charset="0"/>
              </a:rPr>
              <a:t>Маркевич</a:t>
            </a:r>
            <a:r>
              <a:rPr lang="ru-RU" altLang="ru-RU" sz="1200" b="1" i="1" smtClean="0">
                <a:solidFill>
                  <a:srgbClr val="000000"/>
                </a:solidFill>
                <a:latin typeface="Times New Roman" panose="02020603050405020304" pitchFamily="18" charset="0"/>
                <a:cs typeface="Times New Roman" panose="02020603050405020304" pitchFamily="18" charset="0"/>
              </a:rPr>
              <a:t> /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22619</TotalTime>
  <Words>591</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4513</cp:revision>
  <cp:lastPrinted>2021-07-01T07:38:07Z</cp:lastPrinted>
  <dcterms:created xsi:type="dcterms:W3CDTF">2018-03-27T06:03:00Z</dcterms:created>
  <dcterms:modified xsi:type="dcterms:W3CDTF">2025-02-06T07:37:47Z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