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1566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5436563"/>
              </p:ext>
            </p:extLst>
          </p:nvPr>
        </p:nvGraphicFramePr>
        <p:xfrm>
          <a:off x="307975" y="2473816"/>
          <a:ext cx="4465638" cy="24231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0731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февраля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2025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08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февраля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9-14 м/с. Температура воздуха ночью 20-22, днем 12-14 мороза.</a:t>
            </a:r>
            <a:endParaRPr lang="kk-KZ" sz="1200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09 февраля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08 февраля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09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небольшой снег, низовая метель. Ветер северо-восточный с переходом на юго-западный 9-14, порывы 15-20 м/с. Температура воздуха ночью 20-22 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99792707"/>
              </p:ext>
            </p:extLst>
          </p:nvPr>
        </p:nvGraphicFramePr>
        <p:xfrm>
          <a:off x="4953000" y="4094578"/>
          <a:ext cx="4643470" cy="20482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Рахметова Ж.А./Огай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23047</TotalTime>
  <Words>605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4546</cp:revision>
  <cp:lastPrinted>2021-07-01T03:56:27Z</cp:lastPrinted>
  <dcterms:created xsi:type="dcterms:W3CDTF">2018-03-27T06:03:00Z</dcterms:created>
  <dcterms:modified xsi:type="dcterms:W3CDTF">2025-02-07T08:06:20Z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