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96" y="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394806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13747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осадков. Ветер северо-восточный 9-14 м/с. Температура воздуха ночью 8-10, днем 2-4 мороза.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27934</TotalTime>
  <Words>596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3715</cp:revision>
  <cp:lastPrinted>2021-10-15T03:50:29Z</cp:lastPrinted>
  <dcterms:created xsi:type="dcterms:W3CDTF">2018-03-27T06:03:00Z</dcterms:created>
  <dcterms:modified xsi:type="dcterms:W3CDTF">2025-02-07T06:34:45Z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