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03951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северо-западный 3-8 м/с. Температура воздуха ночью 18-20, днем 10-12 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19-21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03984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февраля, ночью 09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40177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6198</cp:revision>
  <cp:lastPrinted>2021-11-30T05:55:24Z</cp:lastPrinted>
  <dcterms:created xsi:type="dcterms:W3CDTF">2018-03-27T06:03:00Z</dcterms:created>
  <dcterms:modified xsi:type="dcterms:W3CDTF">2025-02-07T10:45:34Z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