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10894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15-17, днем 8-10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16-18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72630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3139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480</cp:revision>
  <cp:lastPrinted>2021-07-01T03:56:27Z</cp:lastPrinted>
  <dcterms:created xsi:type="dcterms:W3CDTF">2024-09-22T07:48:17Z</dcterms:created>
  <dcterms:modified xsi:type="dcterms:W3CDTF">2025-02-07T07:56:01Z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