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807745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февраля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северо-восточный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20-22°, днем 6-8°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1-6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83856" y="223445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4879775"/>
              </p:ext>
            </p:extLst>
          </p:nvPr>
        </p:nvGraphicFramePr>
        <p:xfrm>
          <a:off x="5033315" y="4301311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1,425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18801</TotalTime>
  <Words>587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3175</cp:revision>
  <cp:lastPrinted>2021-10-14T11:15:53Z</cp:lastPrinted>
  <dcterms:created xsi:type="dcterms:W3CDTF">2018-03-27T06:03:00Z</dcterms:created>
  <dcterms:modified xsi:type="dcterms:W3CDTF">2025-02-07T07:19:28Z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