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261050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455" y="294826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07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08 февраля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09 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10 февраля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8-13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3019656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681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0.310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февраля, ночью 09 февраля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Н.Г/Сұлтанова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40867</TotalTime>
  <Words>590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5468</cp:revision>
  <cp:lastPrinted>2021-02-03T11:37:00Z</cp:lastPrinted>
  <dcterms:created xsi:type="dcterms:W3CDTF">2018-03-27T06:03:00Z</dcterms:created>
  <dcterms:modified xsi:type="dcterms:W3CDTF">2025-02-07T08:59:52Z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