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7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туман, на дорогах гололедица. Ветер восточный 2-7 м/с. Температура воздуха ночью 5-7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2-4 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325478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23553</TotalTime>
  <Words>786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5554</cp:revision>
  <cp:lastPrinted>2021-07-01T09:11:30Z</cp:lastPrinted>
  <dcterms:created xsi:type="dcterms:W3CDTF">2018-03-27T06:03:00Z</dcterms:created>
  <dcterms:modified xsi:type="dcterms:W3CDTF">2025-02-07T06:22:21Z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