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3370175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0416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Ашық, жауын-шашынсыз</a:t>
            </a:r>
            <a:r>
              <a:rPr lang="kk-KZ" sz="1200" kern="1400" dirty="0">
                <a:latin typeface="Times New Roman"/>
                <a:ea typeface="Times New Roman"/>
              </a:rPr>
              <a:t>. </a:t>
            </a:r>
            <a:r>
              <a:rPr lang="kk-KZ" sz="1200" kern="1400" dirty="0" smtClean="0">
                <a:latin typeface="Times New Roman"/>
                <a:ea typeface="Times New Roman"/>
              </a:rPr>
              <a:t>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9-14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9-11, күндіз 3-5 аяз.</a:t>
            </a:r>
          </a:p>
          <a:p>
            <a:pPr algn="just"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8-10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25333</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4274</cp:revision>
  <cp:lastPrinted>2023-02-06T06:57:51Z</cp:lastPrinted>
  <dcterms:created xsi:type="dcterms:W3CDTF">2018-03-27T06:03:00Z</dcterms:created>
  <dcterms:modified xsi:type="dcterms:W3CDTF">2025-02-07T07:15:48Z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