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669962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08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7-12, күндіз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8-13</a:t>
            </a:r>
            <a:r>
              <a:rPr lang="ru-RU" sz="120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ақпанда, 09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21923</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5300</cp:revision>
  <cp:lastPrinted>2021-07-01T07:38:07Z</cp:lastPrinted>
  <dcterms:created xsi:type="dcterms:W3CDTF">2018-03-27T06:03:00Z</dcterms:created>
  <dcterms:modified xsi:type="dcterms:W3CDTF">2025-02-07T09:00:05Z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