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50423074"/>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39809129"/>
              </p:ext>
            </p:extLst>
          </p:nvPr>
        </p:nvGraphicFramePr>
        <p:xfrm>
          <a:off x="5037714" y="4594056"/>
          <a:ext cx="4667576" cy="182975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en-US" sz="1100" b="0" i="0" u="none" strike="noStrike" dirty="0" err="1">
                          <a:solidFill>
                            <a:srgbClr val="000000"/>
                          </a:solidFill>
                          <a:effectLst/>
                          <a:latin typeface="Calibri" panose="020F0502020204030204" pitchFamily="34" charset="0"/>
                        </a:rPr>
                        <a:t>PMtot</a:t>
                      </a:r>
                      <a:endParaRPr lang="en-US"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53453350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sng"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08 ақпанға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07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08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солтүстіктен, солтүстік-шығыстан 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14-16, күндіз 1-3 аяз.</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ақпанға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09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қар, көктайғақ. Жел батыстан 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7-9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08 </a:t>
            </a:r>
            <a:r>
              <a:rPr lang="ru-RU" sz="1200" dirty="0" err="1" smtClean="0">
                <a:solidFill>
                  <a:schemeClr val="tx1"/>
                </a:solidFill>
                <a:latin typeface="Times New Roman" pitchFamily="18" charset="0"/>
                <a:cs typeface="Times New Roman" pitchFamily="18" charset="0"/>
              </a:rPr>
              <a:t>ақпан</a:t>
            </a:r>
            <a:r>
              <a:rPr lang="ru-RU" sz="1200" dirty="0" smtClean="0">
                <a:solidFill>
                  <a:schemeClr val="tx1"/>
                </a:solidFill>
                <a:latin typeface="Times New Roman" pitchFamily="18" charset="0"/>
                <a:cs typeface="Times New Roman" pitchFamily="18" charset="0"/>
              </a:rPr>
              <a:t>, 09 </a:t>
            </a:r>
            <a:r>
              <a:rPr lang="ru-RU" sz="1200" dirty="0" err="1" smtClean="0">
                <a:solidFill>
                  <a:schemeClr val="tx1"/>
                </a:solidFill>
                <a:latin typeface="Times New Roman" pitchFamily="18" charset="0"/>
                <a:cs typeface="Times New Roman" pitchFamily="18" charset="0"/>
              </a:rPr>
              <a:t>ақпанға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1922418952"/>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smtClean="0">
                            <a:latin typeface="Times New Roman" panose="02020603050405020304" pitchFamily="18" charset="0"/>
                            <a:cs typeface="Times New Roman" panose="02020603050405020304" pitchFamily="18" charset="0"/>
                          </a:rPr>
                          <a:t>А. </a:t>
                        </a:r>
                        <a:r>
                          <a:rPr lang="ru-RU" altLang="x-none" sz="800" b="0" smtClean="0">
                            <a:latin typeface="Times New Roman" panose="02020603050405020304" pitchFamily="18" charset="0"/>
                            <a:cs typeface="Times New Roman" panose="02020603050405020304" pitchFamily="18" charset="0"/>
                          </a:rPr>
                          <a:t>Жокелова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15331</TotalTime>
  <Words>532</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3481</cp:revision>
  <cp:lastPrinted>2021-07-01T07:38:07Z</cp:lastPrinted>
  <dcterms:created xsi:type="dcterms:W3CDTF">2018-03-27T06:03:00Z</dcterms:created>
  <dcterms:modified xsi:type="dcterms:W3CDTF">2025-02-07T08:27:03Z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