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58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8631678"/>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күннің екінші жартысында қар.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1-6, күндіз 5-10 </a:t>
            </a:r>
            <a:r>
              <a:rPr lang="kk-KZ" sz="1200" dirty="0">
                <a:solidFill>
                  <a:prstClr val="black"/>
                </a:solidFill>
                <a:latin typeface="Times New Roman" pitchFamily="18" charset="0"/>
                <a:cs typeface="Times New Roman" pitchFamily="18" charset="0"/>
              </a:rPr>
              <a:t>м/с. Ауа температурасы түнде 28-30°, күндіз 14-16° аяз </a:t>
            </a:r>
            <a:r>
              <a:rPr lang="kk-KZ" sz="1200" dirty="0" smtClean="0">
                <a:solidFill>
                  <a:prstClr val="black"/>
                </a:solidFill>
                <a:latin typeface="Times New Roman" pitchFamily="18" charset="0"/>
                <a:cs typeface="Times New Roman" pitchFamily="18" charset="0"/>
              </a:rPr>
              <a:t>болады.</a:t>
            </a: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a:t>
            </a:r>
            <a:r>
              <a:rPr lang="kk-KZ" sz="1200" dirty="0" smtClean="0">
                <a:solidFill>
                  <a:prstClr val="black"/>
                </a:solidFill>
                <a:latin typeface="Times New Roman" pitchFamily="18" charset="0"/>
                <a:cs typeface="Times New Roman" pitchFamily="18" charset="0"/>
              </a:rPr>
              <a:t>-14°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35976" y="23816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277784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18521</TotalTime>
  <Words>590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3257</cp:revision>
  <cp:lastPrinted>2021-07-01T03:56:27Z</cp:lastPrinted>
  <dcterms:created xsi:type="dcterms:W3CDTF">2018-03-27T06:03:00Z</dcterms:created>
  <dcterms:modified xsi:type="dcterms:W3CDTF">2025-02-08T07:57:16Z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