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816082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Тұман күтіледі. Жел,</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13-15, </a:t>
            </a:r>
            <a:r>
              <a:rPr lang="kk-KZ" sz="1300" dirty="0">
                <a:latin typeface="Times New Roman" panose="02020603050405020304" pitchFamily="18" charset="0"/>
                <a:ea typeface="Calibri" panose="020F0502020204030204" pitchFamily="34" charset="0"/>
              </a:rPr>
              <a:t>күндіз 4-6</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10</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10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08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5510502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18012</TotalTime>
  <Words>575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3422</cp:revision>
  <cp:lastPrinted>2021-07-01T07:38:07Z</cp:lastPrinted>
  <dcterms:created xsi:type="dcterms:W3CDTF">2018-03-27T06:03:00Z</dcterms:created>
  <dcterms:modified xsi:type="dcterms:W3CDTF">2025-02-08T07:37:15Z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