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76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9434191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февраля 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до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1-6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83856" y="2355604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21043" y="344919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8519510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18818</TotalTime>
  <Words>591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3179</cp:revision>
  <cp:lastPrinted>2021-10-14T11:15:53Z</cp:lastPrinted>
  <dcterms:created xsi:type="dcterms:W3CDTF">2018-03-27T06:03:00Z</dcterms:created>
  <dcterms:modified xsi:type="dcterms:W3CDTF">2025-02-09T08:09:09Z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