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72" y="9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208526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1648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северо-восточный, восточный 7-12 м/с. Температура воздуха ночью 13-15, днем 1-3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29175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5441</cp:revision>
  <cp:lastPrinted>2021-07-01T03:56:27Z</cp:lastPrinted>
  <dcterms:created xsi:type="dcterms:W3CDTF">2018-03-27T06:03:00Z</dcterms:created>
  <dcterms:modified xsi:type="dcterms:W3CDTF">2025-02-09T06:43:27Z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