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9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>
              <a:buFont typeface="Arial" charset="0"/>
              <a:buNone/>
            </a:pPr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Ночью и утром туман, на </a:t>
            </a:r>
            <a:r>
              <a:rPr lang="ru-RU" sz="1100" dirty="0">
                <a:solidFill>
                  <a:schemeClr val="tx1"/>
                </a:solidFill>
              </a:rPr>
              <a:t>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6-8 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368735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февраля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</a:t>
              </a:r>
              <a:r>
                <a:rPr lang="ru-RU" altLang="en-US" dirty="0">
                  <a:cs typeface="Times New Roman" pitchFamily="18" charset="0"/>
                  <a:sym typeface="+mn-ea"/>
                </a:rPr>
                <a:t>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Аманкулова С.Л.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23602</TotalTime>
  <Words>789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5553</cp:revision>
  <cp:lastPrinted>2021-07-01T09:11:30Z</cp:lastPrinted>
  <dcterms:created xsi:type="dcterms:W3CDTF">2018-03-27T06:03:00Z</dcterms:created>
  <dcterms:modified xsi:type="dcterms:W3CDTF">2025-02-09T06:19:32Z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