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0971826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Ветер северо-восточный с переходом на юго-западный  3-8 м/с. Температура воздуха ночью 16-18, днем 6-8 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11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11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Туман.  Ветер юго-западный 3-8 м/с. Температура воздуха ночью 14-16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4068873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23053</TotalTime>
  <Words>604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4551</cp:revision>
  <cp:lastPrinted>2021-07-01T03:56:27Z</cp:lastPrinted>
  <dcterms:created xsi:type="dcterms:W3CDTF">2018-03-27T06:03:00Z</dcterms:created>
  <dcterms:modified xsi:type="dcterms:W3CDTF">2025-02-09T06:25:17Z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