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5" d="100"/>
          <a:sy n="95" d="100"/>
        </p:scale>
        <p:origin x="90" y="2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12421225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40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4000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10 февраля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09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10 февраля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без осадков. Ночью и утром туман. Ветер 7-12 м/с. Температура воздуха ночью 10-12, днем 2-4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11 февраля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10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11 февраля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Ветер 5-10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10-12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мороза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61555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09 февраля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5686286"/>
              </p:ext>
            </p:extLst>
          </p:nvPr>
        </p:nvGraphicFramePr>
        <p:xfrm>
          <a:off x="5046209" y="4316530"/>
          <a:ext cx="4667251" cy="2062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077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0.277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0.202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588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0.118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9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0.312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0.277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22067</TotalTime>
  <Words>599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3493</cp:revision>
  <cp:lastPrinted>2021-07-01T03:56:27Z</cp:lastPrinted>
  <dcterms:created xsi:type="dcterms:W3CDTF">2018-03-27T06:03:00Z</dcterms:created>
  <dcterms:modified xsi:type="dcterms:W3CDTF">2025-02-09T07:46:52Z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