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76" d="100"/>
          <a:sy n="76" d="100"/>
        </p:scale>
        <p:origin x="62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01883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243431"/>
            <a:ext cx="4584671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небольшой снег, низовая метель. Днем гололед. Ветер юго-западный 9-14, днем порывы 15-20 м/с. Температура воздуха ночью 10-12, днем 4-6 мороза.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небольшой снег.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    Температура 6-8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0222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43098" y="2920300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февраля, ночью 11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40378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6207</cp:revision>
  <cp:lastPrinted>2021-11-30T05:55:24Z</cp:lastPrinted>
  <dcterms:created xsi:type="dcterms:W3CDTF">2018-03-27T06:03:00Z</dcterms:created>
  <dcterms:modified xsi:type="dcterms:W3CDTF">2025-02-09T07:33:43Z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